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49" r:id="rId2"/>
    <p:sldMasterId id="2147483650" r:id="rId3"/>
  </p:sldMasterIdLst>
  <p:notesMasterIdLst>
    <p:notesMasterId r:id="rId55"/>
  </p:notesMasterIdLst>
  <p:sldIdLst>
    <p:sldId id="256" r:id="rId4"/>
    <p:sldId id="286" r:id="rId5"/>
    <p:sldId id="333" r:id="rId6"/>
    <p:sldId id="325" r:id="rId7"/>
    <p:sldId id="326" r:id="rId8"/>
    <p:sldId id="378" r:id="rId9"/>
    <p:sldId id="319" r:id="rId10"/>
    <p:sldId id="324" r:id="rId11"/>
    <p:sldId id="386" r:id="rId12"/>
    <p:sldId id="387" r:id="rId13"/>
    <p:sldId id="388" r:id="rId14"/>
    <p:sldId id="389" r:id="rId15"/>
    <p:sldId id="390" r:id="rId16"/>
    <p:sldId id="322" r:id="rId17"/>
    <p:sldId id="328" r:id="rId18"/>
    <p:sldId id="329" r:id="rId19"/>
    <p:sldId id="323" r:id="rId20"/>
    <p:sldId id="321" r:id="rId21"/>
    <p:sldId id="320" r:id="rId22"/>
    <p:sldId id="327" r:id="rId23"/>
    <p:sldId id="348" r:id="rId24"/>
    <p:sldId id="391" r:id="rId25"/>
    <p:sldId id="318" r:id="rId26"/>
    <p:sldId id="367" r:id="rId27"/>
    <p:sldId id="370" r:id="rId28"/>
    <p:sldId id="331" r:id="rId29"/>
    <p:sldId id="332" r:id="rId30"/>
    <p:sldId id="358" r:id="rId31"/>
    <p:sldId id="352" r:id="rId32"/>
    <p:sldId id="366" r:id="rId33"/>
    <p:sldId id="306" r:id="rId34"/>
    <p:sldId id="303" r:id="rId35"/>
    <p:sldId id="347" r:id="rId36"/>
    <p:sldId id="337" r:id="rId37"/>
    <p:sldId id="368" r:id="rId38"/>
    <p:sldId id="369" r:id="rId39"/>
    <p:sldId id="349" r:id="rId40"/>
    <p:sldId id="385" r:id="rId41"/>
    <p:sldId id="359" r:id="rId42"/>
    <p:sldId id="372" r:id="rId43"/>
    <p:sldId id="375" r:id="rId44"/>
    <p:sldId id="377" r:id="rId45"/>
    <p:sldId id="376" r:id="rId46"/>
    <p:sldId id="383" r:id="rId47"/>
    <p:sldId id="384" r:id="rId48"/>
    <p:sldId id="365" r:id="rId49"/>
    <p:sldId id="360" r:id="rId50"/>
    <p:sldId id="362" r:id="rId51"/>
    <p:sldId id="363" r:id="rId52"/>
    <p:sldId id="364" r:id="rId53"/>
    <p:sldId id="307" r:id="rId54"/>
  </p:sldIdLst>
  <p:sldSz cx="11160125" cy="7559675"/>
  <p:notesSz cx="7772400" cy="10058400"/>
  <p:defaultTextStyle>
    <a:defPPr>
      <a:defRPr lang="en-GB"/>
    </a:defPPr>
    <a:lvl1pPr algn="l" defTabSz="457200" rtl="0" fontAlgn="base" hangingPunct="0">
      <a:lnSpc>
        <a:spcPct val="70000"/>
      </a:lnSpc>
      <a:spcBef>
        <a:spcPct val="0"/>
      </a:spcBef>
      <a:spcAft>
        <a:spcPct val="0"/>
      </a:spcAft>
      <a:buClr>
        <a:srgbClr val="000000"/>
      </a:buClr>
      <a:buSzPct val="45000"/>
      <a:buFont typeface="Symbol" pitchFamily="18" charset="2"/>
      <a:defRPr sz="2400" kern="1200">
        <a:solidFill>
          <a:schemeClr val="bg1"/>
        </a:solidFill>
        <a:latin typeface="Arial" charset="0"/>
        <a:ea typeface="MS Gothic" charset="-128"/>
        <a:cs typeface="+mn-cs"/>
      </a:defRPr>
    </a:lvl1pPr>
    <a:lvl2pPr marL="423863" indent="-214313" algn="l" defTabSz="457200" rtl="0" fontAlgn="base" hangingPunct="0">
      <a:lnSpc>
        <a:spcPct val="70000"/>
      </a:lnSpc>
      <a:spcBef>
        <a:spcPct val="0"/>
      </a:spcBef>
      <a:spcAft>
        <a:spcPct val="0"/>
      </a:spcAft>
      <a:buClr>
        <a:srgbClr val="000000"/>
      </a:buClr>
      <a:buSzPct val="45000"/>
      <a:buFont typeface="Symbol" pitchFamily="18" charset="2"/>
      <a:defRPr sz="2400" kern="1200">
        <a:solidFill>
          <a:schemeClr val="bg1"/>
        </a:solidFill>
        <a:latin typeface="Arial" charset="0"/>
        <a:ea typeface="MS Gothic" charset="-128"/>
        <a:cs typeface="+mn-cs"/>
      </a:defRPr>
    </a:lvl2pPr>
    <a:lvl3pPr marL="639763" indent="-209550" algn="l" defTabSz="457200" rtl="0" fontAlgn="base" hangingPunct="0">
      <a:lnSpc>
        <a:spcPct val="70000"/>
      </a:lnSpc>
      <a:spcBef>
        <a:spcPct val="0"/>
      </a:spcBef>
      <a:spcAft>
        <a:spcPct val="0"/>
      </a:spcAft>
      <a:buClr>
        <a:srgbClr val="000000"/>
      </a:buClr>
      <a:buSzPct val="45000"/>
      <a:buFont typeface="Symbol" pitchFamily="18" charset="2"/>
      <a:defRPr sz="2400" kern="1200">
        <a:solidFill>
          <a:schemeClr val="bg1"/>
        </a:solidFill>
        <a:latin typeface="Arial" charset="0"/>
        <a:ea typeface="MS Gothic" charset="-128"/>
        <a:cs typeface="+mn-cs"/>
      </a:defRPr>
    </a:lvl3pPr>
    <a:lvl4pPr marL="855663" indent="-212725" algn="l" defTabSz="457200" rtl="0" fontAlgn="base" hangingPunct="0">
      <a:lnSpc>
        <a:spcPct val="70000"/>
      </a:lnSpc>
      <a:spcBef>
        <a:spcPct val="0"/>
      </a:spcBef>
      <a:spcAft>
        <a:spcPct val="0"/>
      </a:spcAft>
      <a:buClr>
        <a:srgbClr val="000000"/>
      </a:buClr>
      <a:buSzPct val="45000"/>
      <a:buFont typeface="Symbol" pitchFamily="18" charset="2"/>
      <a:defRPr sz="2400" kern="1200">
        <a:solidFill>
          <a:schemeClr val="bg1"/>
        </a:solidFill>
        <a:latin typeface="Arial" charset="0"/>
        <a:ea typeface="MS Gothic" charset="-128"/>
        <a:cs typeface="+mn-cs"/>
      </a:defRPr>
    </a:lvl4pPr>
    <a:lvl5pPr marL="1071563" indent="-211138" algn="l" defTabSz="457200" rtl="0" fontAlgn="base" hangingPunct="0">
      <a:lnSpc>
        <a:spcPct val="70000"/>
      </a:lnSpc>
      <a:spcBef>
        <a:spcPct val="0"/>
      </a:spcBef>
      <a:spcAft>
        <a:spcPct val="0"/>
      </a:spcAft>
      <a:buClr>
        <a:srgbClr val="000000"/>
      </a:buClr>
      <a:buSzPct val="45000"/>
      <a:buFont typeface="Symbol" pitchFamily="18" charset="2"/>
      <a:defRPr sz="2400" kern="1200">
        <a:solidFill>
          <a:schemeClr val="bg1"/>
        </a:solidFill>
        <a:latin typeface="Arial" charset="0"/>
        <a:ea typeface="MS Gothic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bg1"/>
        </a:solidFill>
        <a:latin typeface="Arial" charset="0"/>
        <a:ea typeface="MS Gothic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bg1"/>
        </a:solidFill>
        <a:latin typeface="Arial" charset="0"/>
        <a:ea typeface="MS Gothic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bg1"/>
        </a:solidFill>
        <a:latin typeface="Arial" charset="0"/>
        <a:ea typeface="MS Gothic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bg1"/>
        </a:solidFill>
        <a:latin typeface="Arial" charset="0"/>
        <a:ea typeface="MS Gothic" charset="-128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728" autoAdjust="0"/>
  </p:normalViewPr>
  <p:slideViewPr>
    <p:cSldViewPr>
      <p:cViewPr>
        <p:scale>
          <a:sx n="75" d="100"/>
          <a:sy n="75" d="100"/>
        </p:scale>
        <p:origin x="-728" y="-80"/>
      </p:cViewPr>
      <p:guideLst>
        <p:guide orient="horz" pos="2381"/>
        <p:guide pos="3515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50" Type="http://schemas.openxmlformats.org/officeDocument/2006/relationships/slide" Target="slides/slide47.xml"/><Relationship Id="rId51" Type="http://schemas.openxmlformats.org/officeDocument/2006/relationships/slide" Target="slides/slide48.xml"/><Relationship Id="rId52" Type="http://schemas.openxmlformats.org/officeDocument/2006/relationships/slide" Target="slides/slide49.xml"/><Relationship Id="rId53" Type="http://schemas.openxmlformats.org/officeDocument/2006/relationships/slide" Target="slides/slide50.xml"/><Relationship Id="rId54" Type="http://schemas.openxmlformats.org/officeDocument/2006/relationships/slide" Target="slides/slide51.xml"/><Relationship Id="rId55" Type="http://schemas.openxmlformats.org/officeDocument/2006/relationships/notesMaster" Target="notesMasters/notesMaster1.xml"/><Relationship Id="rId56" Type="http://schemas.openxmlformats.org/officeDocument/2006/relationships/printerSettings" Target="printerSettings/printerSettings1.bin"/><Relationship Id="rId57" Type="http://schemas.openxmlformats.org/officeDocument/2006/relationships/presProps" Target="presProps.xml"/><Relationship Id="rId58" Type="http://schemas.openxmlformats.org/officeDocument/2006/relationships/viewProps" Target="viewProps.xml"/><Relationship Id="rId59" Type="http://schemas.openxmlformats.org/officeDocument/2006/relationships/theme" Target="theme/theme1.xml"/><Relationship Id="rId40" Type="http://schemas.openxmlformats.org/officeDocument/2006/relationships/slide" Target="slides/slide37.xml"/><Relationship Id="rId41" Type="http://schemas.openxmlformats.org/officeDocument/2006/relationships/slide" Target="slides/slide38.xml"/><Relationship Id="rId42" Type="http://schemas.openxmlformats.org/officeDocument/2006/relationships/slide" Target="slides/slide39.xml"/><Relationship Id="rId43" Type="http://schemas.openxmlformats.org/officeDocument/2006/relationships/slide" Target="slides/slide40.xml"/><Relationship Id="rId44" Type="http://schemas.openxmlformats.org/officeDocument/2006/relationships/slide" Target="slides/slide41.xml"/><Relationship Id="rId45" Type="http://schemas.openxmlformats.org/officeDocument/2006/relationships/slide" Target="slides/slide42.xml"/><Relationship Id="rId46" Type="http://schemas.openxmlformats.org/officeDocument/2006/relationships/slide" Target="slides/slide43.xml"/><Relationship Id="rId47" Type="http://schemas.openxmlformats.org/officeDocument/2006/relationships/slide" Target="slides/slide44.xml"/><Relationship Id="rId48" Type="http://schemas.openxmlformats.org/officeDocument/2006/relationships/slide" Target="slides/slide45.xml"/><Relationship Id="rId49" Type="http://schemas.openxmlformats.org/officeDocument/2006/relationships/slide" Target="slides/slide46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<Relationship Id="rId37" Type="http://schemas.openxmlformats.org/officeDocument/2006/relationships/slide" Target="slides/slide34.xml"/><Relationship Id="rId38" Type="http://schemas.openxmlformats.org/officeDocument/2006/relationships/slide" Target="slides/slide35.xml"/><Relationship Id="rId39" Type="http://schemas.openxmlformats.org/officeDocument/2006/relationships/slide" Target="slides/slide3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60" Type="http://schemas.openxmlformats.org/officeDocument/2006/relationships/tableStyles" Target="tableStyles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AutoShape 1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36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buFont typeface="Symbol" charset="2"/>
              <a:buNone/>
              <a:defRPr/>
            </a:pPr>
            <a:endParaRPr lang="en-US">
              <a:ea typeface="+mn-ea"/>
            </a:endParaRPr>
          </a:p>
        </p:txBody>
      </p:sp>
      <p:sp>
        <p:nvSpPr>
          <p:cNvPr id="5122" name="AutoShape 2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Symbol" charset="2"/>
              <a:buNone/>
              <a:defRPr/>
            </a:pPr>
            <a:endParaRPr lang="en-US">
              <a:ea typeface="+mn-ea"/>
            </a:endParaRPr>
          </a:p>
        </p:txBody>
      </p:sp>
      <p:sp>
        <p:nvSpPr>
          <p:cNvPr id="5123" name="AutoShape 3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Symbol" charset="2"/>
              <a:buNone/>
              <a:defRPr/>
            </a:pPr>
            <a:endParaRPr lang="en-US">
              <a:ea typeface="+mn-ea"/>
            </a:endParaRPr>
          </a:p>
        </p:txBody>
      </p:sp>
      <p:sp>
        <p:nvSpPr>
          <p:cNvPr id="5124" name="AutoShape 4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Symbol" charset="2"/>
              <a:buNone/>
              <a:defRPr/>
            </a:pPr>
            <a:endParaRPr lang="en-US">
              <a:ea typeface="+mn-ea"/>
            </a:endParaRPr>
          </a:p>
        </p:txBody>
      </p:sp>
      <p:sp>
        <p:nvSpPr>
          <p:cNvPr id="5125" name="AutoShape 5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Symbol" charset="2"/>
              <a:buNone/>
              <a:defRPr/>
            </a:pPr>
            <a:endParaRPr lang="en-US">
              <a:ea typeface="+mn-ea"/>
            </a:endParaRPr>
          </a:p>
        </p:txBody>
      </p:sp>
      <p:sp>
        <p:nvSpPr>
          <p:cNvPr id="74759" name="Rectangle 6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19675" cy="376396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sp>
      <p:sp>
        <p:nvSpPr>
          <p:cNvPr id="5127" name="Rectangle 7"/>
          <p:cNvSpPr>
            <a:spLocks noGrp="1" noChangeArrowheads="1"/>
          </p:cNvSpPr>
          <p:nvPr>
            <p:ph type="body"/>
          </p:nvPr>
        </p:nvSpPr>
        <p:spPr bwMode="auto">
          <a:xfrm>
            <a:off x="777875" y="4776788"/>
            <a:ext cx="6208713" cy="451643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noProof="0"/>
          </a:p>
        </p:txBody>
      </p:sp>
      <p:sp>
        <p:nvSpPr>
          <p:cNvPr id="5128" name="Text Box 8"/>
          <p:cNvSpPr txBox="1">
            <a:spLocks noChangeArrowheads="1"/>
          </p:cNvSpPr>
          <p:nvPr/>
        </p:nvSpPr>
        <p:spPr bwMode="auto">
          <a:xfrm>
            <a:off x="0" y="0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Symbol" charset="2"/>
              <a:buNone/>
              <a:defRPr/>
            </a:pPr>
            <a:endParaRPr lang="en-US">
              <a:ea typeface="+mn-ea"/>
            </a:endParaRPr>
          </a:p>
        </p:txBody>
      </p:sp>
      <p:sp>
        <p:nvSpPr>
          <p:cNvPr id="5129" name="Text Box 9"/>
          <p:cNvSpPr txBox="1">
            <a:spLocks noChangeArrowheads="1"/>
          </p:cNvSpPr>
          <p:nvPr/>
        </p:nvSpPr>
        <p:spPr bwMode="auto">
          <a:xfrm>
            <a:off x="4398963" y="0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Symbol" charset="2"/>
              <a:buNone/>
              <a:defRPr/>
            </a:pPr>
            <a:endParaRPr lang="en-US">
              <a:ea typeface="+mn-ea"/>
            </a:endParaRPr>
          </a:p>
        </p:txBody>
      </p:sp>
      <p:sp>
        <p:nvSpPr>
          <p:cNvPr id="5130" name="Text Box 10"/>
          <p:cNvSpPr txBox="1">
            <a:spLocks noChangeArrowheads="1"/>
          </p:cNvSpPr>
          <p:nvPr/>
        </p:nvSpPr>
        <p:spPr bwMode="auto">
          <a:xfrm>
            <a:off x="0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Symbol" charset="2"/>
              <a:buNone/>
              <a:defRPr/>
            </a:pPr>
            <a:endParaRPr lang="en-US">
              <a:ea typeface="+mn-ea"/>
            </a:endParaRPr>
          </a:p>
        </p:txBody>
      </p:sp>
      <p:sp>
        <p:nvSpPr>
          <p:cNvPr id="5131" name="Rectangle 11"/>
          <p:cNvSpPr>
            <a:spLocks noGrp="1" noChangeArrowheads="1"/>
          </p:cNvSpPr>
          <p:nvPr>
            <p:ph type="sldNum"/>
          </p:nvPr>
        </p:nvSpPr>
        <p:spPr bwMode="auto">
          <a:xfrm>
            <a:off x="4398963" y="9555163"/>
            <a:ext cx="3363912" cy="493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defRPr>
            </a:lvl1pPr>
          </a:lstStyle>
          <a:p>
            <a:fld id="{8C54DCBC-1FA6-4D91-9295-DE7087ED7B51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525441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charset="0"/>
        <a:ea typeface="ＭＳ Ｐゴシック" charset="-128"/>
        <a:cs typeface="ＭＳ Ｐゴシック" charset="-128"/>
      </a:defRPr>
    </a:lvl1pPr>
    <a:lvl2pPr marL="37931725" indent="-37474525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charset="0"/>
        <a:ea typeface="ＭＳ Ｐゴシック" charset="-128"/>
        <a:cs typeface="+mn-cs"/>
      </a:defRPr>
    </a:lvl2pPr>
    <a:lvl3pPr marL="11430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-128"/>
        <a:cs typeface="+mn-cs"/>
      </a:defRPr>
    </a:lvl3pPr>
    <a:lvl4pPr marL="16002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-128"/>
        <a:cs typeface="+mn-cs"/>
      </a:defRPr>
    </a:lvl4pPr>
    <a:lvl5pPr marL="20574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43F345E1-DE08-49C4-9805-072619C6BD24}" type="slidenum">
              <a:rPr lang="en-GB"/>
              <a:pPr/>
              <a:t>1</a:t>
            </a:fld>
            <a:endParaRPr lang="en-GB"/>
          </a:p>
        </p:txBody>
      </p:sp>
      <p:sp>
        <p:nvSpPr>
          <p:cNvPr id="76803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BB38917C-DBD9-4711-960B-F709F959FA21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1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76804" name="Text Box 2"/>
          <p:cNvSpPr txBox="1">
            <a:spLocks noChangeArrowheads="1"/>
          </p:cNvSpPr>
          <p:nvPr/>
        </p:nvSpPr>
        <p:spPr bwMode="auto">
          <a:xfrm>
            <a:off x="1103313" y="763588"/>
            <a:ext cx="5565775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6805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>
                <a:solidFill>
                  <a:prstClr val="white"/>
                </a:solidFill>
              </a:rPr>
              <a:pPr/>
              <a:t>10</a:t>
            </a:fld>
            <a:endParaRPr lang="en-GB">
              <a:solidFill>
                <a:prstClr val="white"/>
              </a:solidFill>
            </a:endParaRPr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10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>
                <a:solidFill>
                  <a:prstClr val="white"/>
                </a:solidFill>
              </a:rPr>
              <a:pPr/>
              <a:t>11</a:t>
            </a:fld>
            <a:endParaRPr lang="en-GB">
              <a:solidFill>
                <a:prstClr val="white"/>
              </a:solidFill>
            </a:endParaRPr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11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>
                <a:solidFill>
                  <a:prstClr val="white"/>
                </a:solidFill>
              </a:rPr>
              <a:pPr/>
              <a:t>12</a:t>
            </a:fld>
            <a:endParaRPr lang="en-GB">
              <a:solidFill>
                <a:prstClr val="white"/>
              </a:solidFill>
            </a:endParaRPr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12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>
                <a:solidFill>
                  <a:prstClr val="white"/>
                </a:solidFill>
              </a:rPr>
              <a:pPr/>
              <a:t>13</a:t>
            </a:fld>
            <a:endParaRPr lang="en-GB">
              <a:solidFill>
                <a:prstClr val="white"/>
              </a:solidFill>
            </a:endParaRPr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13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dirty="0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24266FFD-7EDA-49C8-88B2-0F0ACA6EE776}" type="slidenum">
              <a:rPr lang="en-GB"/>
              <a:pPr/>
              <a:t>14</a:t>
            </a:fld>
            <a:endParaRPr lang="en-GB"/>
          </a:p>
        </p:txBody>
      </p:sp>
      <p:sp>
        <p:nvSpPr>
          <p:cNvPr id="82947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D6179BB8-9148-4A5A-AA7B-9F0CF56AE6BC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14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2948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2949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15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15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16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16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17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17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18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18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19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19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24266FFD-7EDA-49C8-88B2-0F0ACA6EE776}" type="slidenum">
              <a:rPr lang="en-GB"/>
              <a:pPr/>
              <a:t>2</a:t>
            </a:fld>
            <a:endParaRPr lang="en-GB"/>
          </a:p>
        </p:txBody>
      </p:sp>
      <p:sp>
        <p:nvSpPr>
          <p:cNvPr id="82947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D6179BB8-9148-4A5A-AA7B-9F0CF56AE6BC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2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2948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2949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20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20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21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21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22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22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24266FFD-7EDA-49C8-88B2-0F0ACA6EE776}" type="slidenum">
              <a:rPr lang="en-GB"/>
              <a:pPr/>
              <a:t>23</a:t>
            </a:fld>
            <a:endParaRPr lang="en-GB"/>
          </a:p>
        </p:txBody>
      </p:sp>
      <p:sp>
        <p:nvSpPr>
          <p:cNvPr id="82947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D6179BB8-9148-4A5A-AA7B-9F0CF56AE6BC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23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2948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2949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24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24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25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25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26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26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27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27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28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28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29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29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3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3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30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30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24266FFD-7EDA-49C8-88B2-0F0ACA6EE776}" type="slidenum">
              <a:rPr lang="en-GB"/>
              <a:pPr/>
              <a:t>31</a:t>
            </a:fld>
            <a:endParaRPr lang="en-GB"/>
          </a:p>
        </p:txBody>
      </p:sp>
      <p:sp>
        <p:nvSpPr>
          <p:cNvPr id="82947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D6179BB8-9148-4A5A-AA7B-9F0CF56AE6BC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31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2948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2949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32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32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33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33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34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34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35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35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36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36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37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37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38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38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24266FFD-7EDA-49C8-88B2-0F0ACA6EE776}" type="slidenum">
              <a:rPr lang="en-GB"/>
              <a:pPr/>
              <a:t>39</a:t>
            </a:fld>
            <a:endParaRPr lang="en-GB"/>
          </a:p>
        </p:txBody>
      </p:sp>
      <p:sp>
        <p:nvSpPr>
          <p:cNvPr id="82947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D6179BB8-9148-4A5A-AA7B-9F0CF56AE6BC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39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2948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2949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4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4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40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40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41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41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42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42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43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43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44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44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45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45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24266FFD-7EDA-49C8-88B2-0F0ACA6EE776}" type="slidenum">
              <a:rPr lang="en-GB"/>
              <a:pPr/>
              <a:t>46</a:t>
            </a:fld>
            <a:endParaRPr lang="en-GB"/>
          </a:p>
        </p:txBody>
      </p:sp>
      <p:sp>
        <p:nvSpPr>
          <p:cNvPr id="82947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D6179BB8-9148-4A5A-AA7B-9F0CF56AE6BC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46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2948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2949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43F345E1-DE08-49C4-9805-072619C6BD24}" type="slidenum">
              <a:rPr lang="en-GB"/>
              <a:pPr/>
              <a:t>51</a:t>
            </a:fld>
            <a:endParaRPr lang="en-GB"/>
          </a:p>
        </p:txBody>
      </p:sp>
      <p:sp>
        <p:nvSpPr>
          <p:cNvPr id="76803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BB38917C-DBD9-4711-960B-F709F959FA21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51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76804" name="Text Box 2"/>
          <p:cNvSpPr txBox="1">
            <a:spLocks noChangeArrowheads="1"/>
          </p:cNvSpPr>
          <p:nvPr/>
        </p:nvSpPr>
        <p:spPr bwMode="auto">
          <a:xfrm>
            <a:off x="1103313" y="763588"/>
            <a:ext cx="5565775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6805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5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5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6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6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7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7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954AE9B-AAFC-4EE8-A273-819BF9D66908}" type="slidenum">
              <a:rPr lang="en-GB"/>
              <a:pPr/>
              <a:t>8</a:t>
            </a:fld>
            <a:endParaRPr lang="en-GB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5BD46F7-70A7-42AA-9317-75041B291970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8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6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4997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24266FFD-7EDA-49C8-88B2-0F0ACA6EE776}" type="slidenum">
              <a:rPr lang="en-GB">
                <a:solidFill>
                  <a:prstClr val="white"/>
                </a:solidFill>
              </a:rPr>
              <a:pPr/>
              <a:t>9</a:t>
            </a:fld>
            <a:endParaRPr lang="en-GB">
              <a:solidFill>
                <a:prstClr val="white"/>
              </a:solidFill>
            </a:endParaRPr>
          </a:p>
        </p:txBody>
      </p:sp>
      <p:sp>
        <p:nvSpPr>
          <p:cNvPr id="82947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D6179BB8-9148-4A5A-AA7B-9F0CF56AE6BC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9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2948" name="Text Box 2"/>
          <p:cNvSpPr txBox="1">
            <a:spLocks noChangeArrowheads="1"/>
          </p:cNvSpPr>
          <p:nvPr/>
        </p:nvSpPr>
        <p:spPr bwMode="auto">
          <a:xfrm>
            <a:off x="1101725" y="763588"/>
            <a:ext cx="5567363" cy="37719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82949" name="Text Box 3"/>
          <p:cNvSpPr>
            <a:spLocks noGrp="1" noChangeArrowheads="1"/>
          </p:cNvSpPr>
          <p:nvPr>
            <p:ph type="body"/>
          </p:nvPr>
        </p:nvSpPr>
        <p:spPr>
          <a:xfrm>
            <a:off x="777875" y="4776788"/>
            <a:ext cx="6210300" cy="4519612"/>
          </a:xfrm>
          <a:noFill/>
          <a:ln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6613" y="2347913"/>
            <a:ext cx="9486900" cy="16208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74813" y="4283075"/>
            <a:ext cx="7812087" cy="1931988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/>
          <a:p>
            <a:pPr algn="ct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2769554-DA34-47F5-84D9-F6F20D220B70}" type="slidenum">
              <a:rPr lang="en-GB" sz="1400">
                <a:solidFill>
                  <a:srgbClr val="FFFF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ct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‹#›</a:t>
            </a:fld>
            <a:endParaRPr lang="en-GB" sz="1400">
              <a:solidFill>
                <a:srgbClr val="FFFF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r-FR" dirty="0"/>
          </a:p>
        </p:txBody>
      </p:sp>
      <p:sp>
        <p:nvSpPr>
          <p:cNvPr id="9" name="Espace réservé du contenu 3"/>
          <p:cNvSpPr>
            <a:spLocks noGrp="1"/>
          </p:cNvSpPr>
          <p:nvPr>
            <p:ph sz="half" idx="2"/>
          </p:nvPr>
        </p:nvSpPr>
        <p:spPr>
          <a:xfrm>
            <a:off x="5657115" y="1768476"/>
            <a:ext cx="4941276" cy="239236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Espace réservé du contenu 3"/>
          <p:cNvSpPr>
            <a:spLocks noGrp="1"/>
          </p:cNvSpPr>
          <p:nvPr>
            <p:ph sz="half" idx="11"/>
          </p:nvPr>
        </p:nvSpPr>
        <p:spPr>
          <a:xfrm>
            <a:off x="5659600" y="4313237"/>
            <a:ext cx="4941276" cy="2438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Espace réservé du contenu 3"/>
          <p:cNvSpPr>
            <a:spLocks noGrp="1"/>
          </p:cNvSpPr>
          <p:nvPr>
            <p:ph sz="half" idx="13"/>
          </p:nvPr>
        </p:nvSpPr>
        <p:spPr>
          <a:xfrm>
            <a:off x="558896" y="1762523"/>
            <a:ext cx="4941276" cy="49891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/>
          <a:p>
            <a:pPr algn="ct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4FB72DD-DA80-4D07-8C5F-CB416B8D059C}" type="slidenum">
              <a:rPr lang="en-GB" sz="1400">
                <a:solidFill>
                  <a:srgbClr val="FFFF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ct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‹#›</a:t>
            </a:fld>
            <a:endParaRPr lang="en-GB" sz="1400">
              <a:solidFill>
                <a:srgbClr val="FFFF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8800" y="303213"/>
            <a:ext cx="10044113" cy="1258887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8800" y="1692275"/>
            <a:ext cx="4930775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8800" y="2397125"/>
            <a:ext cx="4930775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68963" y="1692275"/>
            <a:ext cx="4933950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68963" y="2397125"/>
            <a:ext cx="4933950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/>
          <a:p>
            <a:pPr algn="ct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51CAE031-B2CF-40F7-9550-96160C01379F}" type="slidenum">
              <a:rPr lang="en-GB" sz="1400">
                <a:solidFill>
                  <a:srgbClr val="FFFF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ct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‹#›</a:t>
            </a:fld>
            <a:endParaRPr lang="en-GB" sz="1400">
              <a:solidFill>
                <a:srgbClr val="FFFF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/>
          <a:p>
            <a:pPr algn="ct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FFC2394-E124-48B5-90DA-EBFD269F3026}" type="slidenum">
              <a:rPr lang="en-GB" sz="1400">
                <a:solidFill>
                  <a:srgbClr val="FFFF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ct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‹#›</a:t>
            </a:fld>
            <a:endParaRPr lang="en-GB" sz="1400">
              <a:solidFill>
                <a:srgbClr val="FFFF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/>
          <a:p>
            <a:pPr algn="ct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3FDC393D-523D-488D-BADC-1C6F1F704683}" type="slidenum">
              <a:rPr lang="en-GB" sz="1400">
                <a:solidFill>
                  <a:srgbClr val="FFFF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ct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‹#›</a:t>
            </a:fld>
            <a:endParaRPr lang="en-GB" sz="1400">
              <a:solidFill>
                <a:srgbClr val="FFFF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8800" y="301625"/>
            <a:ext cx="3670300" cy="127952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64038" y="301625"/>
            <a:ext cx="6238875" cy="64516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58800" y="1581150"/>
            <a:ext cx="3670300" cy="51720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/>
          <a:p>
            <a:pPr algn="ct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0BE73DF6-153C-4B7A-BA61-C533AEA7D731}" type="slidenum">
              <a:rPr lang="en-GB" sz="1400">
                <a:solidFill>
                  <a:srgbClr val="FFFF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ct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‹#›</a:t>
            </a:fld>
            <a:endParaRPr lang="en-GB" sz="1400">
              <a:solidFill>
                <a:srgbClr val="FFFF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87575" y="5291138"/>
            <a:ext cx="6696075" cy="6254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187575" y="674688"/>
            <a:ext cx="6696075" cy="45370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87575" y="5916613"/>
            <a:ext cx="6696075" cy="88741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/>
          <a:p>
            <a:pPr algn="ct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8938CE7-FBBC-4774-A494-5D328BC0FA47}" type="slidenum">
              <a:rPr lang="en-GB" sz="1400">
                <a:solidFill>
                  <a:srgbClr val="FFFF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ct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‹#›</a:t>
            </a:fld>
            <a:endParaRPr lang="en-GB" sz="1400">
              <a:solidFill>
                <a:srgbClr val="FFFF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/>
          <a:p>
            <a:pPr algn="ct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15102DCF-D6CC-45E9-AB46-C527A607483A}" type="slidenum">
              <a:rPr lang="en-GB" sz="1400">
                <a:solidFill>
                  <a:srgbClr val="FFFF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ct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‹#›</a:t>
            </a:fld>
            <a:endParaRPr lang="en-GB" sz="1400">
              <a:solidFill>
                <a:srgbClr val="FFFF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083550" y="301625"/>
            <a:ext cx="2508250" cy="64484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57213" y="301625"/>
            <a:ext cx="7373937" cy="64484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6613" y="2347913"/>
            <a:ext cx="9486900" cy="16208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74813" y="4283075"/>
            <a:ext cx="7812087" cy="1931988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2"/>
            <a:r>
              <a:rPr lang="en-US" dirty="0" smtClean="0"/>
              <a:t>Fourth level</a:t>
            </a:r>
          </a:p>
          <a:p>
            <a:pPr lvl="2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/>
          <a:p>
            <a:pPr algn="ct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261BC270-3F9D-47D1-9A28-AFAC1838E3C5}" type="slidenum">
              <a:rPr lang="en-GB" sz="1400">
                <a:solidFill>
                  <a:srgbClr val="FFFF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ct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‹#›</a:t>
            </a:fld>
            <a:endParaRPr lang="en-GB" sz="1400">
              <a:solidFill>
                <a:srgbClr val="FFFF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1063" y="4857750"/>
            <a:ext cx="9486900" cy="15017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1063" y="3203575"/>
            <a:ext cx="9486900" cy="16541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57213" y="1358900"/>
            <a:ext cx="4940300" cy="4859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2"/>
            <a:r>
              <a:rPr lang="en-US" dirty="0" smtClean="0"/>
              <a:t>Fourth level</a:t>
            </a:r>
          </a:p>
          <a:p>
            <a:pPr lvl="2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49913" y="1358900"/>
            <a:ext cx="4941887" cy="4859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2"/>
            <a:r>
              <a:rPr lang="en-US" dirty="0" smtClean="0"/>
              <a:t>Fourth level</a:t>
            </a:r>
          </a:p>
          <a:p>
            <a:pPr lvl="2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 dirty="0"/>
          </a:p>
        </p:txBody>
      </p:sp>
      <p:sp>
        <p:nvSpPr>
          <p:cNvPr id="14" name="Espace réservé du contenu 3"/>
          <p:cNvSpPr>
            <a:spLocks noGrp="1"/>
          </p:cNvSpPr>
          <p:nvPr>
            <p:ph sz="half" idx="12"/>
          </p:nvPr>
        </p:nvSpPr>
        <p:spPr>
          <a:xfrm>
            <a:off x="550862" y="3892150"/>
            <a:ext cx="10041979" cy="2438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5" name="Espace réservé du contenu 3"/>
          <p:cNvSpPr>
            <a:spLocks noGrp="1"/>
          </p:cNvSpPr>
          <p:nvPr>
            <p:ph sz="half" idx="13"/>
          </p:nvPr>
        </p:nvSpPr>
        <p:spPr>
          <a:xfrm>
            <a:off x="558896" y="1341437"/>
            <a:ext cx="10032037" cy="239831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5657115" y="1347389"/>
            <a:ext cx="4941276" cy="239236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3" name="Espace réservé du contenu 3"/>
          <p:cNvSpPr>
            <a:spLocks noGrp="1"/>
          </p:cNvSpPr>
          <p:nvPr>
            <p:ph sz="half" idx="11"/>
          </p:nvPr>
        </p:nvSpPr>
        <p:spPr>
          <a:xfrm>
            <a:off x="5659600" y="3892150"/>
            <a:ext cx="4941276" cy="2438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4" name="Espace réservé du contenu 3"/>
          <p:cNvSpPr>
            <a:spLocks noGrp="1"/>
          </p:cNvSpPr>
          <p:nvPr>
            <p:ph sz="half" idx="12"/>
          </p:nvPr>
        </p:nvSpPr>
        <p:spPr>
          <a:xfrm>
            <a:off x="548954" y="3892150"/>
            <a:ext cx="4941276" cy="2438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5" name="Espace réservé du contenu 3"/>
          <p:cNvSpPr>
            <a:spLocks noGrp="1"/>
          </p:cNvSpPr>
          <p:nvPr>
            <p:ph sz="half" idx="13"/>
          </p:nvPr>
        </p:nvSpPr>
        <p:spPr>
          <a:xfrm>
            <a:off x="558896" y="1341437"/>
            <a:ext cx="4941276" cy="239813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 dirty="0"/>
          </a:p>
        </p:txBody>
      </p:sp>
      <p:sp>
        <p:nvSpPr>
          <p:cNvPr id="9" name="Espace réservé du contenu 3"/>
          <p:cNvSpPr>
            <a:spLocks noGrp="1"/>
          </p:cNvSpPr>
          <p:nvPr>
            <p:ph sz="half" idx="13"/>
          </p:nvPr>
        </p:nvSpPr>
        <p:spPr>
          <a:xfrm>
            <a:off x="558896" y="1341437"/>
            <a:ext cx="10032037" cy="239831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0" name="Espace réservé du contenu 3"/>
          <p:cNvSpPr>
            <a:spLocks noGrp="1"/>
          </p:cNvSpPr>
          <p:nvPr>
            <p:ph sz="half" idx="11"/>
          </p:nvPr>
        </p:nvSpPr>
        <p:spPr>
          <a:xfrm>
            <a:off x="5659600" y="3892150"/>
            <a:ext cx="4941276" cy="2438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1" name="Espace réservé du contenu 3"/>
          <p:cNvSpPr>
            <a:spLocks noGrp="1"/>
          </p:cNvSpPr>
          <p:nvPr>
            <p:ph sz="half" idx="12"/>
          </p:nvPr>
        </p:nvSpPr>
        <p:spPr>
          <a:xfrm>
            <a:off x="548954" y="3892150"/>
            <a:ext cx="4941276" cy="2438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 dirty="0"/>
          </a:p>
        </p:txBody>
      </p:sp>
      <p:sp>
        <p:nvSpPr>
          <p:cNvPr id="9" name="Espace réservé du contenu 3"/>
          <p:cNvSpPr>
            <a:spLocks noGrp="1"/>
          </p:cNvSpPr>
          <p:nvPr>
            <p:ph sz="half" idx="2"/>
          </p:nvPr>
        </p:nvSpPr>
        <p:spPr>
          <a:xfrm>
            <a:off x="5657115" y="1347389"/>
            <a:ext cx="4941276" cy="239236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0" name="Espace réservé du contenu 3"/>
          <p:cNvSpPr>
            <a:spLocks noGrp="1"/>
          </p:cNvSpPr>
          <p:nvPr>
            <p:ph sz="half" idx="13"/>
          </p:nvPr>
        </p:nvSpPr>
        <p:spPr>
          <a:xfrm>
            <a:off x="558896" y="1341437"/>
            <a:ext cx="4941276" cy="239813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1" name="Espace réservé du contenu 3"/>
          <p:cNvSpPr>
            <a:spLocks noGrp="1"/>
          </p:cNvSpPr>
          <p:nvPr>
            <p:ph sz="half" idx="12"/>
          </p:nvPr>
        </p:nvSpPr>
        <p:spPr>
          <a:xfrm>
            <a:off x="550862" y="3892150"/>
            <a:ext cx="10041979" cy="2438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 dirty="0"/>
          </a:p>
        </p:txBody>
      </p:sp>
      <p:sp>
        <p:nvSpPr>
          <p:cNvPr id="10" name="Espace réservé du contenu 3"/>
          <p:cNvSpPr>
            <a:spLocks noGrp="1"/>
          </p:cNvSpPr>
          <p:nvPr>
            <p:ph sz="half" idx="12"/>
          </p:nvPr>
        </p:nvSpPr>
        <p:spPr>
          <a:xfrm>
            <a:off x="548954" y="3892150"/>
            <a:ext cx="4941276" cy="2438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1" name="Espace réservé du contenu 3"/>
          <p:cNvSpPr>
            <a:spLocks noGrp="1"/>
          </p:cNvSpPr>
          <p:nvPr>
            <p:ph sz="half" idx="13"/>
          </p:nvPr>
        </p:nvSpPr>
        <p:spPr>
          <a:xfrm>
            <a:off x="558896" y="1341437"/>
            <a:ext cx="4941276" cy="239813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7" name="Espace réservé du contenu 3"/>
          <p:cNvSpPr>
            <a:spLocks noGrp="1"/>
          </p:cNvSpPr>
          <p:nvPr>
            <p:ph sz="half" idx="2"/>
          </p:nvPr>
        </p:nvSpPr>
        <p:spPr>
          <a:xfrm>
            <a:off x="5657115" y="1347389"/>
            <a:ext cx="4941276" cy="498316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 dirty="0"/>
          </a:p>
        </p:txBody>
      </p:sp>
      <p:sp>
        <p:nvSpPr>
          <p:cNvPr id="9" name="Espace réservé du contenu 3"/>
          <p:cNvSpPr>
            <a:spLocks noGrp="1"/>
          </p:cNvSpPr>
          <p:nvPr>
            <p:ph sz="half" idx="2"/>
          </p:nvPr>
        </p:nvSpPr>
        <p:spPr>
          <a:xfrm>
            <a:off x="5657115" y="1347390"/>
            <a:ext cx="4941276" cy="239236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0" name="Espace réservé du contenu 3"/>
          <p:cNvSpPr>
            <a:spLocks noGrp="1"/>
          </p:cNvSpPr>
          <p:nvPr>
            <p:ph sz="half" idx="11"/>
          </p:nvPr>
        </p:nvSpPr>
        <p:spPr>
          <a:xfrm>
            <a:off x="5659600" y="3892151"/>
            <a:ext cx="4941276" cy="2438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1" name="Espace réservé du contenu 3"/>
          <p:cNvSpPr>
            <a:spLocks noGrp="1"/>
          </p:cNvSpPr>
          <p:nvPr>
            <p:ph sz="half" idx="13"/>
          </p:nvPr>
        </p:nvSpPr>
        <p:spPr>
          <a:xfrm>
            <a:off x="558896" y="1341437"/>
            <a:ext cx="4941276" cy="49891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0862" y="274637"/>
            <a:ext cx="10044113" cy="581024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8800" y="1341437"/>
            <a:ext cx="4930775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8800" y="2046287"/>
            <a:ext cx="4930775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2"/>
            <a:r>
              <a:rPr lang="en-US" dirty="0" smtClean="0"/>
              <a:t>Fourth level</a:t>
            </a:r>
          </a:p>
          <a:p>
            <a:pPr lvl="2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68963" y="1341437"/>
            <a:ext cx="4933950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68963" y="2046287"/>
            <a:ext cx="4933950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2"/>
            <a:r>
              <a:rPr lang="en-US" dirty="0" smtClean="0"/>
              <a:t>Fourth level</a:t>
            </a:r>
          </a:p>
          <a:p>
            <a:pPr lvl="2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1063" y="4857750"/>
            <a:ext cx="9486900" cy="15017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1063" y="3203575"/>
            <a:ext cx="9486900" cy="16541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8800" y="301625"/>
            <a:ext cx="3670300" cy="127952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64038" y="301625"/>
            <a:ext cx="6238875" cy="64516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2"/>
            <a:r>
              <a:rPr lang="en-US" dirty="0" smtClean="0"/>
              <a:t>Fourth level</a:t>
            </a:r>
          </a:p>
          <a:p>
            <a:pPr lvl="2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58800" y="1581150"/>
            <a:ext cx="3670300" cy="51720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87575" y="5291138"/>
            <a:ext cx="6696075" cy="6254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187575" y="674688"/>
            <a:ext cx="6696075" cy="45370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87575" y="5916613"/>
            <a:ext cx="6696075" cy="88741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083550" y="263525"/>
            <a:ext cx="2508250" cy="595471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57213" y="263525"/>
            <a:ext cx="7373937" cy="595471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6613" y="2347913"/>
            <a:ext cx="9486900" cy="16208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74813" y="4283075"/>
            <a:ext cx="7812087" cy="1931988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/>
          <a:p>
            <a:pPr algn="ct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E225806F-AE73-4281-B9F1-0503D115CB60}" type="slidenum">
              <a:rPr lang="en-GB" sz="1400">
                <a:solidFill>
                  <a:srgbClr val="FFFF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ct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‹#›</a:t>
            </a:fld>
            <a:endParaRPr lang="en-GB" sz="1400">
              <a:solidFill>
                <a:srgbClr val="FFFF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1063" y="4857750"/>
            <a:ext cx="9486900" cy="15017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1063" y="3203575"/>
            <a:ext cx="9486900" cy="16541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/>
          <a:p>
            <a:pPr algn="ct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900488FF-3511-4A73-B262-F4C372C78B84}" type="slidenum">
              <a:rPr lang="en-GB" sz="1400">
                <a:solidFill>
                  <a:srgbClr val="FFFF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ct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‹#›</a:t>
            </a:fld>
            <a:endParaRPr lang="en-GB" sz="1400">
              <a:solidFill>
                <a:srgbClr val="FFFF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57213" y="1768475"/>
            <a:ext cx="4940300" cy="49815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49913" y="1768475"/>
            <a:ext cx="4941887" cy="49815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/>
          <a:p>
            <a:pPr algn="ct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871564EC-609B-4B5F-A38D-0C8B09029619}" type="slidenum">
              <a:rPr lang="en-GB" sz="1400">
                <a:solidFill>
                  <a:srgbClr val="FFFF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ct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‹#›</a:t>
            </a:fld>
            <a:endParaRPr lang="en-GB" sz="1400">
              <a:solidFill>
                <a:srgbClr val="FFFF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 dirty="0"/>
          </a:p>
        </p:txBody>
      </p:sp>
      <p:sp>
        <p:nvSpPr>
          <p:cNvPr id="14" name="Espace réservé du contenu 3"/>
          <p:cNvSpPr>
            <a:spLocks noGrp="1"/>
          </p:cNvSpPr>
          <p:nvPr>
            <p:ph sz="half" idx="12"/>
          </p:nvPr>
        </p:nvSpPr>
        <p:spPr>
          <a:xfrm>
            <a:off x="550862" y="4313237"/>
            <a:ext cx="10041979" cy="2438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5" name="Espace réservé du contenu 3"/>
          <p:cNvSpPr>
            <a:spLocks noGrp="1"/>
          </p:cNvSpPr>
          <p:nvPr>
            <p:ph sz="half" idx="13"/>
          </p:nvPr>
        </p:nvSpPr>
        <p:spPr>
          <a:xfrm>
            <a:off x="558896" y="1762524"/>
            <a:ext cx="10032037" cy="239831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/>
          <a:p>
            <a:pPr algn="ct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2D2A44F5-1BF2-4B7E-81E4-263614562C3E}" type="slidenum">
              <a:rPr lang="en-GB" sz="1400">
                <a:solidFill>
                  <a:srgbClr val="FFFF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ct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‹#›</a:t>
            </a:fld>
            <a:endParaRPr lang="en-GB" sz="1400">
              <a:solidFill>
                <a:srgbClr val="FFFF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57213" y="1768475"/>
            <a:ext cx="4940300" cy="49815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49913" y="1768475"/>
            <a:ext cx="4941887" cy="49815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/>
          <a:p>
            <a:pPr algn="ct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1E851F9C-6CDB-4B75-B190-04B160410D90}" type="slidenum">
              <a:rPr lang="en-GB" sz="1400">
                <a:solidFill>
                  <a:srgbClr val="FFFF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ct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‹#›</a:t>
            </a:fld>
            <a:endParaRPr lang="en-GB" sz="1400">
              <a:solidFill>
                <a:srgbClr val="FFFF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5657115" y="1768476"/>
            <a:ext cx="4941276" cy="239236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3" name="Espace réservé du contenu 3"/>
          <p:cNvSpPr>
            <a:spLocks noGrp="1"/>
          </p:cNvSpPr>
          <p:nvPr>
            <p:ph sz="half" idx="11"/>
          </p:nvPr>
        </p:nvSpPr>
        <p:spPr>
          <a:xfrm>
            <a:off x="5659600" y="4313237"/>
            <a:ext cx="4941276" cy="2438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4" name="Espace réservé du contenu 3"/>
          <p:cNvSpPr>
            <a:spLocks noGrp="1"/>
          </p:cNvSpPr>
          <p:nvPr>
            <p:ph sz="half" idx="12"/>
          </p:nvPr>
        </p:nvSpPr>
        <p:spPr>
          <a:xfrm>
            <a:off x="548954" y="4313237"/>
            <a:ext cx="4941276" cy="2438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5" name="Espace réservé du contenu 3"/>
          <p:cNvSpPr>
            <a:spLocks noGrp="1"/>
          </p:cNvSpPr>
          <p:nvPr>
            <p:ph sz="half" idx="13"/>
          </p:nvPr>
        </p:nvSpPr>
        <p:spPr>
          <a:xfrm>
            <a:off x="558896" y="1762524"/>
            <a:ext cx="4941276" cy="239813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/>
          <a:p>
            <a:pPr algn="ct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4ABFA361-7E5C-4A3F-8740-B65E897EC75C}" type="slidenum">
              <a:rPr lang="en-GB" sz="1400">
                <a:solidFill>
                  <a:srgbClr val="FFFF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ct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‹#›</a:t>
            </a:fld>
            <a:endParaRPr lang="en-GB" sz="1400">
              <a:solidFill>
                <a:srgbClr val="FFFF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 dirty="0"/>
          </a:p>
        </p:txBody>
      </p:sp>
      <p:sp>
        <p:nvSpPr>
          <p:cNvPr id="9" name="Espace réservé du contenu 3"/>
          <p:cNvSpPr>
            <a:spLocks noGrp="1"/>
          </p:cNvSpPr>
          <p:nvPr>
            <p:ph sz="half" idx="13"/>
          </p:nvPr>
        </p:nvSpPr>
        <p:spPr>
          <a:xfrm>
            <a:off x="558896" y="1762524"/>
            <a:ext cx="10032037" cy="239831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0" name="Espace réservé du contenu 3"/>
          <p:cNvSpPr>
            <a:spLocks noGrp="1"/>
          </p:cNvSpPr>
          <p:nvPr>
            <p:ph sz="half" idx="11"/>
          </p:nvPr>
        </p:nvSpPr>
        <p:spPr>
          <a:xfrm>
            <a:off x="5659600" y="4313237"/>
            <a:ext cx="4941276" cy="2438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1" name="Espace réservé du contenu 3"/>
          <p:cNvSpPr>
            <a:spLocks noGrp="1"/>
          </p:cNvSpPr>
          <p:nvPr>
            <p:ph sz="half" idx="12"/>
          </p:nvPr>
        </p:nvSpPr>
        <p:spPr>
          <a:xfrm>
            <a:off x="548954" y="4313237"/>
            <a:ext cx="4941276" cy="2438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/>
          <a:p>
            <a:pPr algn="ct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4FD0792A-A293-484C-A84C-81D549B21F40}" type="slidenum">
              <a:rPr lang="en-GB" sz="1400">
                <a:solidFill>
                  <a:srgbClr val="FFFF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ct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‹#›</a:t>
            </a:fld>
            <a:endParaRPr lang="en-GB" sz="1400">
              <a:solidFill>
                <a:srgbClr val="FFFF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 dirty="0"/>
          </a:p>
        </p:txBody>
      </p:sp>
      <p:sp>
        <p:nvSpPr>
          <p:cNvPr id="9" name="Espace réservé du contenu 3"/>
          <p:cNvSpPr>
            <a:spLocks noGrp="1"/>
          </p:cNvSpPr>
          <p:nvPr>
            <p:ph sz="half" idx="2"/>
          </p:nvPr>
        </p:nvSpPr>
        <p:spPr>
          <a:xfrm>
            <a:off x="5657115" y="1768476"/>
            <a:ext cx="4941276" cy="239236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0" name="Espace réservé du contenu 3"/>
          <p:cNvSpPr>
            <a:spLocks noGrp="1"/>
          </p:cNvSpPr>
          <p:nvPr>
            <p:ph sz="half" idx="13"/>
          </p:nvPr>
        </p:nvSpPr>
        <p:spPr>
          <a:xfrm>
            <a:off x="558896" y="1762524"/>
            <a:ext cx="4941276" cy="239813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1" name="Espace réservé du contenu 3"/>
          <p:cNvSpPr>
            <a:spLocks noGrp="1"/>
          </p:cNvSpPr>
          <p:nvPr>
            <p:ph sz="half" idx="12"/>
          </p:nvPr>
        </p:nvSpPr>
        <p:spPr>
          <a:xfrm>
            <a:off x="550862" y="4313237"/>
            <a:ext cx="10041979" cy="2438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/>
          <a:p>
            <a:pPr algn="ct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B52E61D2-2089-4FF5-9DEF-8788BB3AF96A}" type="slidenum">
              <a:rPr lang="en-GB" sz="1400">
                <a:solidFill>
                  <a:srgbClr val="FFFF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ct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‹#›</a:t>
            </a:fld>
            <a:endParaRPr lang="en-GB" sz="1400">
              <a:solidFill>
                <a:srgbClr val="FFFF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 dirty="0"/>
          </a:p>
        </p:txBody>
      </p:sp>
      <p:sp>
        <p:nvSpPr>
          <p:cNvPr id="10" name="Espace réservé du contenu 3"/>
          <p:cNvSpPr>
            <a:spLocks noGrp="1"/>
          </p:cNvSpPr>
          <p:nvPr>
            <p:ph sz="half" idx="12"/>
          </p:nvPr>
        </p:nvSpPr>
        <p:spPr>
          <a:xfrm>
            <a:off x="548954" y="4313237"/>
            <a:ext cx="4941276" cy="2438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1" name="Espace réservé du contenu 3"/>
          <p:cNvSpPr>
            <a:spLocks noGrp="1"/>
          </p:cNvSpPr>
          <p:nvPr>
            <p:ph sz="half" idx="13"/>
          </p:nvPr>
        </p:nvSpPr>
        <p:spPr>
          <a:xfrm>
            <a:off x="558896" y="1762524"/>
            <a:ext cx="4941276" cy="239813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7" name="Espace réservé du contenu 3"/>
          <p:cNvSpPr>
            <a:spLocks noGrp="1"/>
          </p:cNvSpPr>
          <p:nvPr>
            <p:ph sz="half" idx="2"/>
          </p:nvPr>
        </p:nvSpPr>
        <p:spPr>
          <a:xfrm>
            <a:off x="5657115" y="1768476"/>
            <a:ext cx="4941276" cy="498316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/>
          <a:p>
            <a:pPr algn="ct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B57F28C5-6E60-4396-88B9-6D70BC054ACB}" type="slidenum">
              <a:rPr lang="en-GB" sz="1400">
                <a:solidFill>
                  <a:srgbClr val="FFFF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ct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‹#›</a:t>
            </a:fld>
            <a:endParaRPr lang="en-GB" sz="1400">
              <a:solidFill>
                <a:srgbClr val="FFFF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 dirty="0"/>
          </a:p>
        </p:txBody>
      </p:sp>
      <p:sp>
        <p:nvSpPr>
          <p:cNvPr id="9" name="Espace réservé du contenu 3"/>
          <p:cNvSpPr>
            <a:spLocks noGrp="1"/>
          </p:cNvSpPr>
          <p:nvPr>
            <p:ph sz="half" idx="2"/>
          </p:nvPr>
        </p:nvSpPr>
        <p:spPr>
          <a:xfrm>
            <a:off x="5657115" y="1768476"/>
            <a:ext cx="4941276" cy="239236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0" name="Espace réservé du contenu 3"/>
          <p:cNvSpPr>
            <a:spLocks noGrp="1"/>
          </p:cNvSpPr>
          <p:nvPr>
            <p:ph sz="half" idx="11"/>
          </p:nvPr>
        </p:nvSpPr>
        <p:spPr>
          <a:xfrm>
            <a:off x="5659600" y="4313237"/>
            <a:ext cx="4941276" cy="2438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1" name="Espace réservé du contenu 3"/>
          <p:cNvSpPr>
            <a:spLocks noGrp="1"/>
          </p:cNvSpPr>
          <p:nvPr>
            <p:ph sz="half" idx="13"/>
          </p:nvPr>
        </p:nvSpPr>
        <p:spPr>
          <a:xfrm>
            <a:off x="558896" y="1762523"/>
            <a:ext cx="4941276" cy="49891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/>
          <a:p>
            <a:pPr algn="ct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5B6A6262-110F-4F90-B276-57C1F834BBAE}" type="slidenum">
              <a:rPr lang="en-GB" sz="1400">
                <a:solidFill>
                  <a:srgbClr val="FFFF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ct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‹#›</a:t>
            </a:fld>
            <a:endParaRPr lang="en-GB" sz="1400">
              <a:solidFill>
                <a:srgbClr val="FFFF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8800" y="303213"/>
            <a:ext cx="10044113" cy="1258887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8800" y="1692275"/>
            <a:ext cx="4930775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8800" y="2397125"/>
            <a:ext cx="4930775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68963" y="1692275"/>
            <a:ext cx="4933950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68963" y="2397125"/>
            <a:ext cx="4933950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/>
          <a:p>
            <a:pPr algn="ct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87386E96-FC56-435E-81F6-2564B4142203}" type="slidenum">
              <a:rPr lang="en-GB" sz="1400">
                <a:solidFill>
                  <a:srgbClr val="FFFF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ct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‹#›</a:t>
            </a:fld>
            <a:endParaRPr lang="en-GB" sz="1400">
              <a:solidFill>
                <a:srgbClr val="FFFF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/>
          <a:p>
            <a:pPr algn="ct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16A45C2D-3494-4F9C-BC3D-8D2216191D0F}" type="slidenum">
              <a:rPr lang="en-GB" sz="1400">
                <a:solidFill>
                  <a:srgbClr val="FFFF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ct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‹#›</a:t>
            </a:fld>
            <a:endParaRPr lang="en-GB" sz="1400">
              <a:solidFill>
                <a:srgbClr val="FFFF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/>
          <a:p>
            <a:pPr algn="ct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AD58600F-FB7C-4FA0-B5AD-6A47A791FBCA}" type="slidenum">
              <a:rPr lang="en-GB" sz="1400">
                <a:solidFill>
                  <a:srgbClr val="FFFF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ct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‹#›</a:t>
            </a:fld>
            <a:endParaRPr lang="en-GB" sz="1400">
              <a:solidFill>
                <a:srgbClr val="FFFF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8800" y="301625"/>
            <a:ext cx="3670300" cy="127952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64038" y="301625"/>
            <a:ext cx="6238875" cy="64516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58800" y="1581150"/>
            <a:ext cx="3670300" cy="51720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/>
          <a:p>
            <a:pPr algn="ct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7DDEC6C1-82E5-4B6D-9D92-676F9BEC3A92}" type="slidenum">
              <a:rPr lang="en-GB" sz="1400">
                <a:solidFill>
                  <a:srgbClr val="FFFF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ct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‹#›</a:t>
            </a:fld>
            <a:endParaRPr lang="en-GB" sz="1400">
              <a:solidFill>
                <a:srgbClr val="FFFF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87575" y="5291138"/>
            <a:ext cx="6696075" cy="6254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187575" y="674688"/>
            <a:ext cx="6696075" cy="45370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87575" y="5916613"/>
            <a:ext cx="6696075" cy="88741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4"/>
          <p:cNvSpPr txBox="1">
            <a:spLocks noChangeArrowheads="1"/>
          </p:cNvSpPr>
          <p:nvPr userDrawn="1"/>
        </p:nvSpPr>
        <p:spPr bwMode="auto">
          <a:xfrm>
            <a:off x="3657600" y="7056438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/>
          <a:p>
            <a:pPr algn="ct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E6DCA5EF-3A16-4DC2-A155-EFD2234A0725}" type="slidenum">
              <a:rPr lang="en-GB" sz="1400">
                <a:solidFill>
                  <a:srgbClr val="FFFF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ct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‹#›</a:t>
            </a:fld>
            <a:endParaRPr lang="en-GB" sz="1400">
              <a:solidFill>
                <a:srgbClr val="FFFF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r-FR" dirty="0"/>
          </a:p>
        </p:txBody>
      </p:sp>
      <p:sp>
        <p:nvSpPr>
          <p:cNvPr id="14" name="Espace réservé du contenu 3"/>
          <p:cNvSpPr>
            <a:spLocks noGrp="1"/>
          </p:cNvSpPr>
          <p:nvPr>
            <p:ph sz="half" idx="12"/>
          </p:nvPr>
        </p:nvSpPr>
        <p:spPr>
          <a:xfrm>
            <a:off x="550862" y="4313237"/>
            <a:ext cx="10041979" cy="2438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5" name="Espace réservé du contenu 3"/>
          <p:cNvSpPr>
            <a:spLocks noGrp="1"/>
          </p:cNvSpPr>
          <p:nvPr>
            <p:ph sz="half" idx="13"/>
          </p:nvPr>
        </p:nvSpPr>
        <p:spPr>
          <a:xfrm>
            <a:off x="558896" y="1762524"/>
            <a:ext cx="10032037" cy="239831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/>
          <a:p>
            <a:pPr algn="ct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A6165ACA-70F5-4F1B-9076-E34A8D42D26D}" type="slidenum">
              <a:rPr lang="en-GB" sz="1400">
                <a:solidFill>
                  <a:srgbClr val="FFFF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ct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‹#›</a:t>
            </a:fld>
            <a:endParaRPr lang="en-GB" sz="1400">
              <a:solidFill>
                <a:srgbClr val="FFFF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/>
          <a:p>
            <a:pPr algn="ct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B9A19609-54FC-4D9E-A8D5-C5564755CD2C}" type="slidenum">
              <a:rPr lang="en-GB" sz="1400">
                <a:solidFill>
                  <a:srgbClr val="FFFF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ct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‹#›</a:t>
            </a:fld>
            <a:endParaRPr lang="en-GB" sz="1400">
              <a:solidFill>
                <a:srgbClr val="FFFF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083550" y="301625"/>
            <a:ext cx="2508250" cy="64484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57213" y="301625"/>
            <a:ext cx="7373937" cy="64484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/>
          <a:p>
            <a:pPr algn="ct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20BF6A84-0FF6-4F1C-8272-C4126BB18ED4}" type="slidenum">
              <a:rPr lang="en-GB" sz="1400">
                <a:solidFill>
                  <a:srgbClr val="FFFF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ct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‹#›</a:t>
            </a:fld>
            <a:endParaRPr lang="en-GB" sz="1400">
              <a:solidFill>
                <a:srgbClr val="FFFF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5657115" y="1768476"/>
            <a:ext cx="4941276" cy="239236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Espace réservé du contenu 3"/>
          <p:cNvSpPr>
            <a:spLocks noGrp="1"/>
          </p:cNvSpPr>
          <p:nvPr>
            <p:ph sz="half" idx="11"/>
          </p:nvPr>
        </p:nvSpPr>
        <p:spPr>
          <a:xfrm>
            <a:off x="5659600" y="4313237"/>
            <a:ext cx="4941276" cy="2438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4" name="Espace réservé du contenu 3"/>
          <p:cNvSpPr>
            <a:spLocks noGrp="1"/>
          </p:cNvSpPr>
          <p:nvPr>
            <p:ph sz="half" idx="12"/>
          </p:nvPr>
        </p:nvSpPr>
        <p:spPr>
          <a:xfrm>
            <a:off x="548954" y="4313237"/>
            <a:ext cx="4941276" cy="2438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5" name="Espace réservé du contenu 3"/>
          <p:cNvSpPr>
            <a:spLocks noGrp="1"/>
          </p:cNvSpPr>
          <p:nvPr>
            <p:ph sz="half" idx="13"/>
          </p:nvPr>
        </p:nvSpPr>
        <p:spPr>
          <a:xfrm>
            <a:off x="558896" y="1762524"/>
            <a:ext cx="4941276" cy="239813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/>
          <a:p>
            <a:pPr algn="ct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259507D6-4C3D-4612-AD4C-206149102EF6}" type="slidenum">
              <a:rPr lang="en-GB" sz="1400">
                <a:solidFill>
                  <a:srgbClr val="FFFF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ct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‹#›</a:t>
            </a:fld>
            <a:endParaRPr lang="en-GB" sz="1400">
              <a:solidFill>
                <a:srgbClr val="FFFF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r-FR" dirty="0"/>
          </a:p>
        </p:txBody>
      </p:sp>
      <p:sp>
        <p:nvSpPr>
          <p:cNvPr id="9" name="Espace réservé du contenu 3"/>
          <p:cNvSpPr>
            <a:spLocks noGrp="1"/>
          </p:cNvSpPr>
          <p:nvPr>
            <p:ph sz="half" idx="13"/>
          </p:nvPr>
        </p:nvSpPr>
        <p:spPr>
          <a:xfrm>
            <a:off x="558896" y="1762524"/>
            <a:ext cx="10032037" cy="239831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Espace réservé du contenu 3"/>
          <p:cNvSpPr>
            <a:spLocks noGrp="1"/>
          </p:cNvSpPr>
          <p:nvPr>
            <p:ph sz="half" idx="11"/>
          </p:nvPr>
        </p:nvSpPr>
        <p:spPr>
          <a:xfrm>
            <a:off x="5659600" y="4313237"/>
            <a:ext cx="4941276" cy="2438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Espace réservé du contenu 3"/>
          <p:cNvSpPr>
            <a:spLocks noGrp="1"/>
          </p:cNvSpPr>
          <p:nvPr>
            <p:ph sz="half" idx="12"/>
          </p:nvPr>
        </p:nvSpPr>
        <p:spPr>
          <a:xfrm>
            <a:off x="548954" y="4313237"/>
            <a:ext cx="4941276" cy="2438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/>
          <a:p>
            <a:pPr algn="ct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CD660791-D0C7-4B53-96FE-A1E9705AF080}" type="slidenum">
              <a:rPr lang="en-GB" sz="1400">
                <a:solidFill>
                  <a:srgbClr val="FFFF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ct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‹#›</a:t>
            </a:fld>
            <a:endParaRPr lang="en-GB" sz="1400">
              <a:solidFill>
                <a:srgbClr val="FFFF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r-FR" dirty="0"/>
          </a:p>
        </p:txBody>
      </p:sp>
      <p:sp>
        <p:nvSpPr>
          <p:cNvPr id="9" name="Espace réservé du contenu 3"/>
          <p:cNvSpPr>
            <a:spLocks noGrp="1"/>
          </p:cNvSpPr>
          <p:nvPr>
            <p:ph sz="half" idx="2"/>
          </p:nvPr>
        </p:nvSpPr>
        <p:spPr>
          <a:xfrm>
            <a:off x="5657115" y="1768476"/>
            <a:ext cx="4941276" cy="239236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Espace réservé du contenu 3"/>
          <p:cNvSpPr>
            <a:spLocks noGrp="1"/>
          </p:cNvSpPr>
          <p:nvPr>
            <p:ph sz="half" idx="13"/>
          </p:nvPr>
        </p:nvSpPr>
        <p:spPr>
          <a:xfrm>
            <a:off x="558896" y="1762524"/>
            <a:ext cx="4941276" cy="239813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Espace réservé du contenu 3"/>
          <p:cNvSpPr>
            <a:spLocks noGrp="1"/>
          </p:cNvSpPr>
          <p:nvPr>
            <p:ph sz="half" idx="12"/>
          </p:nvPr>
        </p:nvSpPr>
        <p:spPr>
          <a:xfrm>
            <a:off x="550862" y="4313237"/>
            <a:ext cx="10041979" cy="2438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4"/>
          <p:cNvSpPr txBox="1">
            <a:spLocks noChangeArrowheads="1"/>
          </p:cNvSpPr>
          <p:nvPr userDrawn="1"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/>
          <a:p>
            <a:pPr algn="ct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1AAC9AC5-A0EF-4A1E-B36E-C4DF91E61953}" type="slidenum">
              <a:rPr lang="en-GB" sz="1400">
                <a:solidFill>
                  <a:srgbClr val="FFFF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ct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‹#›</a:t>
            </a:fld>
            <a:endParaRPr lang="en-GB" sz="1400">
              <a:solidFill>
                <a:srgbClr val="FFFF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r-FR" dirty="0"/>
          </a:p>
        </p:txBody>
      </p:sp>
      <p:sp>
        <p:nvSpPr>
          <p:cNvPr id="10" name="Espace réservé du contenu 3"/>
          <p:cNvSpPr>
            <a:spLocks noGrp="1"/>
          </p:cNvSpPr>
          <p:nvPr>
            <p:ph sz="half" idx="12"/>
          </p:nvPr>
        </p:nvSpPr>
        <p:spPr>
          <a:xfrm>
            <a:off x="548954" y="4313237"/>
            <a:ext cx="4941276" cy="2438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Espace réservé du contenu 3"/>
          <p:cNvSpPr>
            <a:spLocks noGrp="1"/>
          </p:cNvSpPr>
          <p:nvPr>
            <p:ph sz="half" idx="13"/>
          </p:nvPr>
        </p:nvSpPr>
        <p:spPr>
          <a:xfrm>
            <a:off x="558896" y="1762524"/>
            <a:ext cx="4941276" cy="239813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7" name="Espace réservé du contenu 3"/>
          <p:cNvSpPr>
            <a:spLocks noGrp="1"/>
          </p:cNvSpPr>
          <p:nvPr>
            <p:ph sz="half" idx="2"/>
          </p:nvPr>
        </p:nvSpPr>
        <p:spPr>
          <a:xfrm>
            <a:off x="5657115" y="1768476"/>
            <a:ext cx="4941276" cy="498316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image" Target="../media/image2.jpe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6.xml"/><Relationship Id="rId20" Type="http://schemas.openxmlformats.org/officeDocument/2006/relationships/image" Target="../media/image4.jpeg"/><Relationship Id="rId10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29.xml"/><Relationship Id="rId13" Type="http://schemas.openxmlformats.org/officeDocument/2006/relationships/slideLayout" Target="../slideLayouts/slideLayout30.xml"/><Relationship Id="rId14" Type="http://schemas.openxmlformats.org/officeDocument/2006/relationships/slideLayout" Target="../slideLayouts/slideLayout31.xml"/><Relationship Id="rId15" Type="http://schemas.openxmlformats.org/officeDocument/2006/relationships/slideLayout" Target="../slideLayouts/slideLayout32.xml"/><Relationship Id="rId16" Type="http://schemas.openxmlformats.org/officeDocument/2006/relationships/slideLayout" Target="../slideLayouts/slideLayout33.xml"/><Relationship Id="rId17" Type="http://schemas.openxmlformats.org/officeDocument/2006/relationships/slideLayout" Target="../slideLayouts/slideLayout34.xml"/><Relationship Id="rId18" Type="http://schemas.openxmlformats.org/officeDocument/2006/relationships/theme" Target="../theme/theme2.xml"/><Relationship Id="rId19" Type="http://schemas.openxmlformats.org/officeDocument/2006/relationships/image" Target="../media/image3.jpeg"/><Relationship Id="rId1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9.xml"/><Relationship Id="rId3" Type="http://schemas.openxmlformats.org/officeDocument/2006/relationships/slideLayout" Target="../slideLayouts/slideLayout20.xml"/><Relationship Id="rId4" Type="http://schemas.openxmlformats.org/officeDocument/2006/relationships/slideLayout" Target="../slideLayouts/slideLayout21.xml"/><Relationship Id="rId5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4.xml"/><Relationship Id="rId8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3.xml"/><Relationship Id="rId20" Type="http://schemas.openxmlformats.org/officeDocument/2006/relationships/image" Target="../media/image5.jpeg"/><Relationship Id="rId10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48.xml"/><Relationship Id="rId15" Type="http://schemas.openxmlformats.org/officeDocument/2006/relationships/slideLayout" Target="../slideLayouts/slideLayout49.xml"/><Relationship Id="rId16" Type="http://schemas.openxmlformats.org/officeDocument/2006/relationships/slideLayout" Target="../slideLayouts/slideLayout50.xml"/><Relationship Id="rId17" Type="http://schemas.openxmlformats.org/officeDocument/2006/relationships/slideLayout" Target="../slideLayouts/slideLayout51.xml"/><Relationship Id="rId18" Type="http://schemas.openxmlformats.org/officeDocument/2006/relationships/theme" Target="../theme/theme3.xml"/><Relationship Id="rId19" Type="http://schemas.openxmlformats.org/officeDocument/2006/relationships/image" Target="../media/image3.jpeg"/><Relationship Id="rId1" Type="http://schemas.openxmlformats.org/officeDocument/2006/relationships/slideLayout" Target="../slideLayouts/slideLayout35.xml"/><Relationship Id="rId2" Type="http://schemas.openxmlformats.org/officeDocument/2006/relationships/slideLayout" Target="../slideLayouts/slideLayout36.xml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"/>
          <p:cNvPicPr>
            <a:picLocks noChangeAspect="1" noChangeArrowheads="1"/>
          </p:cNvPicPr>
          <p:nvPr/>
        </p:nvPicPr>
        <p:blipFill>
          <a:blip r:embed="rId19"/>
          <a:srcRect/>
          <a:stretch>
            <a:fillRect/>
          </a:stretch>
        </p:blipFill>
        <p:spPr bwMode="auto">
          <a:xfrm>
            <a:off x="0" y="6761163"/>
            <a:ext cx="11160125" cy="7985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1027" name="Picture 2"/>
          <p:cNvPicPr>
            <a:picLocks noChangeAspect="1" noChangeArrowheads="1"/>
          </p:cNvPicPr>
          <p:nvPr/>
        </p:nvPicPr>
        <p:blipFill>
          <a:blip r:embed="rId20"/>
          <a:srcRect/>
          <a:stretch>
            <a:fillRect/>
          </a:stretch>
        </p:blipFill>
        <p:spPr bwMode="auto">
          <a:xfrm>
            <a:off x="0" y="0"/>
            <a:ext cx="11160125" cy="677227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1028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557213" y="301625"/>
            <a:ext cx="10034587" cy="1254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smtClean="0"/>
              <a:t>Click to edit the title text format</a:t>
            </a:r>
          </a:p>
        </p:txBody>
      </p:sp>
      <p:sp>
        <p:nvSpPr>
          <p:cNvPr id="1029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557213" y="1768475"/>
            <a:ext cx="10034587" cy="498157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smtClean="0"/>
              <a:t>Click to edit the outline text format</a:t>
            </a:r>
          </a:p>
          <a:p>
            <a:pPr lvl="1"/>
            <a:r>
              <a:rPr lang="en-GB" smtClean="0"/>
              <a:t>Second Outline Level</a:t>
            </a:r>
          </a:p>
          <a:p>
            <a:pPr lvl="2"/>
            <a:r>
              <a:rPr lang="en-GB" smtClean="0"/>
              <a:t>Third Outline Level</a:t>
            </a:r>
          </a:p>
          <a:p>
            <a:pPr lvl="3"/>
            <a:r>
              <a:rPr lang="en-GB" smtClean="0"/>
              <a:t>Fourth Outline Level</a:t>
            </a:r>
          </a:p>
          <a:p>
            <a:pPr lvl="4"/>
            <a:r>
              <a:rPr lang="en-GB" smtClean="0"/>
              <a:t>Fifth Outline Level</a:t>
            </a:r>
          </a:p>
          <a:p>
            <a:pPr lvl="4"/>
            <a:r>
              <a:rPr lang="en-GB" smtClean="0"/>
              <a:t>Sixth Outline Level</a:t>
            </a:r>
          </a:p>
          <a:p>
            <a:pPr lvl="4"/>
            <a:r>
              <a:rPr lang="en-GB" smtClean="0"/>
              <a:t>Seventh Outline Level</a:t>
            </a:r>
          </a:p>
          <a:p>
            <a:pPr lvl="4"/>
            <a:r>
              <a:rPr lang="en-GB" smtClean="0"/>
              <a:t>Eighth Outline Level</a:t>
            </a:r>
          </a:p>
          <a:p>
            <a:pPr lvl="4"/>
            <a:r>
              <a:rPr lang="en-GB" smtClean="0"/>
              <a:t>Ninth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5" r:id="rId1"/>
    <p:sldLayoutId id="2147483788" r:id="rId2"/>
    <p:sldLayoutId id="2147483766" r:id="rId3"/>
    <p:sldLayoutId id="2147483789" r:id="rId4"/>
    <p:sldLayoutId id="2147483790" r:id="rId5"/>
    <p:sldLayoutId id="2147483791" r:id="rId6"/>
    <p:sldLayoutId id="2147483792" r:id="rId7"/>
    <p:sldLayoutId id="2147483793" r:id="rId8"/>
    <p:sldLayoutId id="2147483794" r:id="rId9"/>
    <p:sldLayoutId id="2147483795" r:id="rId10"/>
    <p:sldLayoutId id="2147483796" r:id="rId11"/>
    <p:sldLayoutId id="2147483797" r:id="rId12"/>
    <p:sldLayoutId id="2147483798" r:id="rId13"/>
    <p:sldLayoutId id="2147483799" r:id="rId14"/>
    <p:sldLayoutId id="2147483800" r:id="rId15"/>
    <p:sldLayoutId id="2147483801" r:id="rId16"/>
    <p:sldLayoutId id="2147483802" r:id="rId17"/>
  </p:sldLayoutIdLst>
  <p:txStyles>
    <p:titleStyle>
      <a:lvl1pPr algn="ctr" defTabSz="457200" rtl="0" eaLnBrk="1" fontAlgn="base" hangingPunct="1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pitchFamily="18" charset="2"/>
        <a:defRPr sz="4400">
          <a:solidFill>
            <a:srgbClr val="000000"/>
          </a:solidFill>
          <a:latin typeface="+mj-lt"/>
          <a:ea typeface="+mj-ea"/>
          <a:cs typeface="+mj-cs"/>
        </a:defRPr>
      </a:lvl1pPr>
      <a:lvl2pPr algn="ctr" defTabSz="457200" rtl="0" eaLnBrk="1" fontAlgn="base" hangingPunct="1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pitchFamily="18" charset="2"/>
        <a:defRPr sz="4400">
          <a:solidFill>
            <a:srgbClr val="000000"/>
          </a:solidFill>
          <a:latin typeface="Arial" charset="0"/>
          <a:ea typeface="MS Gothic" charset="0"/>
          <a:cs typeface="MS Gothic" charset="0"/>
        </a:defRPr>
      </a:lvl2pPr>
      <a:lvl3pPr algn="ctr" defTabSz="457200" rtl="0" eaLnBrk="1" fontAlgn="base" hangingPunct="1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pitchFamily="18" charset="2"/>
        <a:defRPr sz="4400">
          <a:solidFill>
            <a:srgbClr val="000000"/>
          </a:solidFill>
          <a:latin typeface="Arial" charset="0"/>
          <a:ea typeface="MS Gothic" charset="0"/>
          <a:cs typeface="MS Gothic" charset="0"/>
        </a:defRPr>
      </a:lvl3pPr>
      <a:lvl4pPr algn="ctr" defTabSz="457200" rtl="0" eaLnBrk="1" fontAlgn="base" hangingPunct="1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pitchFamily="18" charset="2"/>
        <a:defRPr sz="4400">
          <a:solidFill>
            <a:srgbClr val="000000"/>
          </a:solidFill>
          <a:latin typeface="Arial" charset="0"/>
          <a:ea typeface="MS Gothic" charset="0"/>
          <a:cs typeface="MS Gothic" charset="0"/>
        </a:defRPr>
      </a:lvl4pPr>
      <a:lvl5pPr algn="ctr" defTabSz="457200" rtl="0" eaLnBrk="1" fontAlgn="base" hangingPunct="1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pitchFamily="18" charset="2"/>
        <a:defRPr sz="4400">
          <a:solidFill>
            <a:srgbClr val="000000"/>
          </a:solidFill>
          <a:latin typeface="Arial" charset="0"/>
          <a:ea typeface="MS Gothic" charset="0"/>
          <a:cs typeface="MS Gothic" charset="0"/>
        </a:defRPr>
      </a:lvl5pPr>
      <a:lvl6pPr marL="457200" algn="ctr" defTabSz="457200" rtl="0" eaLnBrk="1" fontAlgn="base" hangingPunct="1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charset="2"/>
        <a:defRPr sz="4400">
          <a:solidFill>
            <a:srgbClr val="000000"/>
          </a:solidFill>
          <a:latin typeface="Arial" charset="0"/>
          <a:ea typeface="MS Gothic" charset="0"/>
          <a:cs typeface="MS Gothic" charset="0"/>
        </a:defRPr>
      </a:lvl6pPr>
      <a:lvl7pPr marL="914400" algn="ctr" defTabSz="457200" rtl="0" eaLnBrk="1" fontAlgn="base" hangingPunct="1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charset="2"/>
        <a:defRPr sz="4400">
          <a:solidFill>
            <a:srgbClr val="000000"/>
          </a:solidFill>
          <a:latin typeface="Arial" charset="0"/>
          <a:ea typeface="MS Gothic" charset="0"/>
          <a:cs typeface="MS Gothic" charset="0"/>
        </a:defRPr>
      </a:lvl7pPr>
      <a:lvl8pPr marL="1371600" algn="ctr" defTabSz="457200" rtl="0" eaLnBrk="1" fontAlgn="base" hangingPunct="1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charset="2"/>
        <a:defRPr sz="4400">
          <a:solidFill>
            <a:srgbClr val="000000"/>
          </a:solidFill>
          <a:latin typeface="Arial" charset="0"/>
          <a:ea typeface="MS Gothic" charset="0"/>
          <a:cs typeface="MS Gothic" charset="0"/>
        </a:defRPr>
      </a:lvl8pPr>
      <a:lvl9pPr marL="1828800" algn="ctr" defTabSz="457200" rtl="0" eaLnBrk="1" fontAlgn="base" hangingPunct="1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charset="2"/>
        <a:defRPr sz="4400">
          <a:solidFill>
            <a:srgbClr val="000000"/>
          </a:solidFill>
          <a:latin typeface="Arial" charset="0"/>
          <a:ea typeface="MS Gothic" charset="0"/>
          <a:cs typeface="MS Gothic" charset="0"/>
        </a:defRPr>
      </a:lvl9pPr>
    </p:titleStyle>
    <p:bodyStyle>
      <a:lvl1pPr marL="423863" indent="-319088" algn="l" defTabSz="457200" rtl="0" eaLnBrk="1" fontAlgn="base" hangingPunct="1">
        <a:lnSpc>
          <a:spcPct val="70000"/>
        </a:lnSpc>
        <a:spcBef>
          <a:spcPct val="0"/>
        </a:spcBef>
        <a:spcAft>
          <a:spcPts val="1425"/>
        </a:spcAft>
        <a:buClr>
          <a:srgbClr val="000000"/>
        </a:buClr>
        <a:buSzPct val="45000"/>
        <a:buFont typeface="Wingdings" pitchFamily="2" charset="2"/>
        <a:buChar char="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855663" indent="-285750" algn="l" defTabSz="457200" rtl="0" eaLnBrk="1" fontAlgn="base" hangingPunct="1">
        <a:lnSpc>
          <a:spcPct val="70000"/>
        </a:lnSpc>
        <a:spcBef>
          <a:spcPct val="0"/>
        </a:spcBef>
        <a:spcAft>
          <a:spcPts val="1138"/>
        </a:spcAft>
        <a:buClr>
          <a:srgbClr val="000000"/>
        </a:buClr>
        <a:buSzPct val="75000"/>
        <a:buFont typeface="Symbol" pitchFamily="18" charset="2"/>
        <a:buChar char=""/>
        <a:defRPr sz="2800">
          <a:solidFill>
            <a:srgbClr val="000000"/>
          </a:solidFill>
          <a:latin typeface="+mn-lt"/>
          <a:ea typeface="+mn-ea"/>
          <a:cs typeface="+mn-cs"/>
        </a:defRPr>
      </a:lvl2pPr>
      <a:lvl3pPr marL="1287463" indent="-212725" algn="l" defTabSz="457200" rtl="0" eaLnBrk="1" fontAlgn="base" hangingPunct="1">
        <a:lnSpc>
          <a:spcPct val="70000"/>
        </a:lnSpc>
        <a:spcBef>
          <a:spcPct val="0"/>
        </a:spcBef>
        <a:spcAft>
          <a:spcPts val="850"/>
        </a:spcAft>
        <a:buClr>
          <a:srgbClr val="000000"/>
        </a:buClr>
        <a:buSzPct val="45000"/>
        <a:buFont typeface="Wingdings" pitchFamily="2" charset="2"/>
        <a:buChar char=""/>
        <a:defRPr sz="2400">
          <a:solidFill>
            <a:srgbClr val="000000"/>
          </a:solidFill>
          <a:latin typeface="+mn-lt"/>
          <a:ea typeface="+mn-ea"/>
          <a:cs typeface="+mn-cs"/>
        </a:defRPr>
      </a:lvl3pPr>
      <a:lvl4pPr marL="1719263" indent="-207963" algn="l" defTabSz="457200" rtl="0" eaLnBrk="1" fontAlgn="base" hangingPunct="1">
        <a:lnSpc>
          <a:spcPct val="70000"/>
        </a:lnSpc>
        <a:spcBef>
          <a:spcPct val="0"/>
        </a:spcBef>
        <a:spcAft>
          <a:spcPts val="575"/>
        </a:spcAft>
        <a:buClr>
          <a:srgbClr val="000000"/>
        </a:buClr>
        <a:buSzPct val="75000"/>
        <a:buFont typeface="Symbol" pitchFamily="18" charset="2"/>
        <a:buChar char=""/>
        <a:defRPr sz="2000">
          <a:solidFill>
            <a:srgbClr val="000000"/>
          </a:solidFill>
          <a:latin typeface="+mn-lt"/>
          <a:ea typeface="+mn-ea"/>
          <a:cs typeface="+mn-cs"/>
        </a:defRPr>
      </a:lvl4pPr>
      <a:lvl5pPr marL="2151063" indent="-209550" algn="l" defTabSz="457200" rtl="0" eaLnBrk="1" fontAlgn="base" hangingPunct="1">
        <a:lnSpc>
          <a:spcPct val="70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pitchFamily="2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5pPr>
      <a:lvl6pPr marL="2608263" indent="-209550" algn="l" defTabSz="457200" rtl="0" eaLnBrk="1" fontAlgn="base" hangingPunct="1">
        <a:lnSpc>
          <a:spcPct val="70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3065463" indent="-209550" algn="l" defTabSz="457200" rtl="0" eaLnBrk="1" fontAlgn="base" hangingPunct="1">
        <a:lnSpc>
          <a:spcPct val="70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522663" indent="-209550" algn="l" defTabSz="457200" rtl="0" eaLnBrk="1" fontAlgn="base" hangingPunct="1">
        <a:lnSpc>
          <a:spcPct val="70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979863" indent="-209550" algn="l" defTabSz="457200" rtl="0" eaLnBrk="1" fontAlgn="base" hangingPunct="1">
        <a:lnSpc>
          <a:spcPct val="70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1"/>
          <p:cNvPicPr>
            <a:picLocks noChangeAspect="1" noChangeArrowheads="1"/>
          </p:cNvPicPr>
          <p:nvPr/>
        </p:nvPicPr>
        <p:blipFill>
          <a:blip r:embed="rId19"/>
          <a:srcRect/>
          <a:stretch>
            <a:fillRect/>
          </a:stretch>
        </p:blipFill>
        <p:spPr bwMode="auto">
          <a:xfrm>
            <a:off x="0" y="6761163"/>
            <a:ext cx="11160125" cy="7985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57213" y="263525"/>
            <a:ext cx="10034587" cy="6032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smtClean="0"/>
              <a:t>Click to edit the title text format</a:t>
            </a:r>
          </a:p>
        </p:txBody>
      </p:sp>
      <p:sp>
        <p:nvSpPr>
          <p:cNvPr id="1946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57213" y="1358900"/>
            <a:ext cx="10034587" cy="4859338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smtClean="0"/>
              <a:t>Click to edit the outline text format</a:t>
            </a:r>
          </a:p>
          <a:p>
            <a:pPr lvl="1"/>
            <a:r>
              <a:rPr lang="en-GB" smtClean="0"/>
              <a:t>Second Outline Level</a:t>
            </a:r>
          </a:p>
          <a:p>
            <a:pPr lvl="2"/>
            <a:r>
              <a:rPr lang="en-GB" smtClean="0"/>
              <a:t>Third Outline Level</a:t>
            </a:r>
          </a:p>
          <a:p>
            <a:pPr lvl="2"/>
            <a:r>
              <a:rPr lang="en-GB" smtClean="0"/>
              <a:t>Fourth Outline Level</a:t>
            </a:r>
          </a:p>
          <a:p>
            <a:pPr lvl="2"/>
            <a:r>
              <a:rPr lang="en-GB" smtClean="0"/>
              <a:t>Fifth Outline Level</a:t>
            </a:r>
          </a:p>
          <a:p>
            <a:pPr lvl="2"/>
            <a:r>
              <a:rPr lang="en-GB" smtClean="0"/>
              <a:t>Sixth Outline Level</a:t>
            </a:r>
          </a:p>
          <a:p>
            <a:pPr lvl="2"/>
            <a:r>
              <a:rPr lang="en-GB" smtClean="0"/>
              <a:t>Seventh Outline Level</a:t>
            </a:r>
          </a:p>
          <a:p>
            <a:pPr lvl="2"/>
            <a:r>
              <a:rPr lang="en-GB" smtClean="0"/>
              <a:t>Eighth Outline Level</a:t>
            </a:r>
          </a:p>
          <a:p>
            <a:pPr lvl="2"/>
            <a:r>
              <a:rPr lang="en-GB" smtClean="0"/>
              <a:t>Ninth Outline Level</a:t>
            </a:r>
          </a:p>
        </p:txBody>
      </p:sp>
      <p:sp>
        <p:nvSpPr>
          <p:cNvPr id="2052" name="Text Box 4"/>
          <p:cNvSpPr txBox="1">
            <a:spLocks noChangeArrowheads="1"/>
          </p:cNvSpPr>
          <p:nvPr/>
        </p:nvSpPr>
        <p:spPr bwMode="auto">
          <a:xfrm>
            <a:off x="3657600" y="7086600"/>
            <a:ext cx="3886200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/>
          <a:lstStyle/>
          <a:p>
            <a:pPr algn="ct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A3544B63-E25E-4B3A-A1CF-14E1B929A465}" type="slidenum">
              <a:rPr lang="en-GB" sz="1400">
                <a:solidFill>
                  <a:srgbClr val="FFFF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ct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‹#›</a:t>
            </a:fld>
            <a:endParaRPr lang="en-GB" sz="1400">
              <a:solidFill>
                <a:srgbClr val="FFFF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19462" name="Picture 5"/>
          <p:cNvPicPr>
            <a:picLocks noChangeAspect="1" noChangeArrowheads="1"/>
          </p:cNvPicPr>
          <p:nvPr/>
        </p:nvPicPr>
        <p:blipFill>
          <a:blip r:embed="rId20"/>
          <a:srcRect/>
          <a:stretch>
            <a:fillRect/>
          </a:stretch>
        </p:blipFill>
        <p:spPr bwMode="auto">
          <a:xfrm>
            <a:off x="0" y="915988"/>
            <a:ext cx="11160125" cy="762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txStyles>
    <p:titleStyle>
      <a:lvl1pPr algn="l" defTabSz="457200" rtl="0" eaLnBrk="0" fontAlgn="base" hangingPunct="0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pitchFamily="18" charset="2"/>
        <a:defRPr sz="3500">
          <a:solidFill>
            <a:srgbClr val="FFA300"/>
          </a:solidFill>
          <a:latin typeface="+mj-lt"/>
          <a:ea typeface="+mj-ea"/>
          <a:cs typeface="+mj-cs"/>
        </a:defRPr>
      </a:lvl1pPr>
      <a:lvl2pPr algn="l" defTabSz="457200" rtl="0" eaLnBrk="0" fontAlgn="base" hangingPunct="0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pitchFamily="18" charset="2"/>
        <a:defRPr sz="3500">
          <a:solidFill>
            <a:srgbClr val="FFA300"/>
          </a:solidFill>
          <a:latin typeface="Arial" charset="0"/>
          <a:ea typeface="MS Gothic" charset="0"/>
          <a:cs typeface="MS Gothic" charset="0"/>
        </a:defRPr>
      </a:lvl2pPr>
      <a:lvl3pPr algn="l" defTabSz="457200" rtl="0" eaLnBrk="0" fontAlgn="base" hangingPunct="0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pitchFamily="18" charset="2"/>
        <a:defRPr sz="3500">
          <a:solidFill>
            <a:srgbClr val="FFA300"/>
          </a:solidFill>
          <a:latin typeface="Arial" charset="0"/>
          <a:ea typeface="MS Gothic" charset="0"/>
          <a:cs typeface="MS Gothic" charset="0"/>
        </a:defRPr>
      </a:lvl3pPr>
      <a:lvl4pPr algn="l" defTabSz="457200" rtl="0" eaLnBrk="0" fontAlgn="base" hangingPunct="0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pitchFamily="18" charset="2"/>
        <a:defRPr sz="3500">
          <a:solidFill>
            <a:srgbClr val="FFA300"/>
          </a:solidFill>
          <a:latin typeface="Arial" charset="0"/>
          <a:ea typeface="MS Gothic" charset="0"/>
          <a:cs typeface="MS Gothic" charset="0"/>
        </a:defRPr>
      </a:lvl4pPr>
      <a:lvl5pPr algn="l" defTabSz="457200" rtl="0" eaLnBrk="0" fontAlgn="base" hangingPunct="0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pitchFamily="18" charset="2"/>
        <a:defRPr sz="3500">
          <a:solidFill>
            <a:srgbClr val="FFA300"/>
          </a:solidFill>
          <a:latin typeface="Arial" charset="0"/>
          <a:ea typeface="MS Gothic" charset="0"/>
          <a:cs typeface="MS Gothic" charset="0"/>
        </a:defRPr>
      </a:lvl5pPr>
      <a:lvl6pPr marL="457200" algn="l" defTabSz="457200" rtl="0" eaLnBrk="0" fontAlgn="base" hangingPunct="0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charset="2"/>
        <a:defRPr sz="3500">
          <a:solidFill>
            <a:srgbClr val="FFA300"/>
          </a:solidFill>
          <a:latin typeface="Arial" charset="0"/>
          <a:ea typeface="MS Gothic" charset="0"/>
          <a:cs typeface="MS Gothic" charset="0"/>
        </a:defRPr>
      </a:lvl6pPr>
      <a:lvl7pPr marL="914400" algn="l" defTabSz="457200" rtl="0" eaLnBrk="0" fontAlgn="base" hangingPunct="0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charset="2"/>
        <a:defRPr sz="3500">
          <a:solidFill>
            <a:srgbClr val="FFA300"/>
          </a:solidFill>
          <a:latin typeface="Arial" charset="0"/>
          <a:ea typeface="MS Gothic" charset="0"/>
          <a:cs typeface="MS Gothic" charset="0"/>
        </a:defRPr>
      </a:lvl7pPr>
      <a:lvl8pPr marL="1371600" algn="l" defTabSz="457200" rtl="0" eaLnBrk="0" fontAlgn="base" hangingPunct="0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charset="2"/>
        <a:defRPr sz="3500">
          <a:solidFill>
            <a:srgbClr val="FFA300"/>
          </a:solidFill>
          <a:latin typeface="Arial" charset="0"/>
          <a:ea typeface="MS Gothic" charset="0"/>
          <a:cs typeface="MS Gothic" charset="0"/>
        </a:defRPr>
      </a:lvl8pPr>
      <a:lvl9pPr marL="1828800" algn="l" defTabSz="457200" rtl="0" eaLnBrk="0" fontAlgn="base" hangingPunct="0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charset="2"/>
        <a:defRPr sz="3500">
          <a:solidFill>
            <a:srgbClr val="FFA300"/>
          </a:solidFill>
          <a:latin typeface="Arial" charset="0"/>
          <a:ea typeface="MS Gothic" charset="0"/>
          <a:cs typeface="MS Gothic" charset="0"/>
        </a:defRPr>
      </a:lvl9pPr>
    </p:titleStyle>
    <p:bodyStyle>
      <a:lvl1pPr marL="258763" indent="-255588" algn="l" defTabSz="457200" rtl="0" eaLnBrk="0" fontAlgn="base" hangingPunct="0">
        <a:lnSpc>
          <a:spcPct val="67000"/>
        </a:lnSpc>
        <a:spcBef>
          <a:spcPct val="0"/>
        </a:spcBef>
        <a:spcAft>
          <a:spcPts val="1425"/>
        </a:spcAft>
        <a:buClr>
          <a:srgbClr val="000000"/>
        </a:buClr>
        <a:buSzPct val="70000"/>
        <a:buFont typeface="Symbol" pitchFamily="18" charset="2"/>
        <a:buChar char="•"/>
        <a:defRPr sz="2600" b="1" i="1">
          <a:solidFill>
            <a:srgbClr val="333333"/>
          </a:solidFill>
          <a:latin typeface="+mn-lt"/>
          <a:ea typeface="+mn-ea"/>
          <a:cs typeface="+mn-cs"/>
        </a:defRPr>
      </a:lvl1pPr>
      <a:lvl2pPr marL="261938" indent="-261938" algn="l" defTabSz="457200" rtl="0" eaLnBrk="0" fontAlgn="base" hangingPunct="0">
        <a:lnSpc>
          <a:spcPct val="74000"/>
        </a:lnSpc>
        <a:spcBef>
          <a:spcPct val="0"/>
        </a:spcBef>
        <a:spcAft>
          <a:spcPts val="1425"/>
        </a:spcAft>
        <a:buClr>
          <a:srgbClr val="FFA300"/>
        </a:buClr>
        <a:buSzPct val="120000"/>
        <a:buFont typeface="Segoe UI" pitchFamily="34" charset="0"/>
        <a:buChar char="»"/>
        <a:defRPr sz="2200" b="1" i="1">
          <a:solidFill>
            <a:srgbClr val="4C4C4C"/>
          </a:solidFill>
          <a:latin typeface="+mn-lt"/>
          <a:ea typeface="+mn-ea"/>
          <a:cs typeface="+mn-cs"/>
        </a:defRPr>
      </a:lvl2pPr>
      <a:lvl3pPr marL="1287463" indent="-212725" algn="l" defTabSz="457200" rtl="0" eaLnBrk="0" fontAlgn="base" hangingPunct="0">
        <a:lnSpc>
          <a:spcPct val="70000"/>
        </a:lnSpc>
        <a:spcBef>
          <a:spcPct val="0"/>
        </a:spcBef>
        <a:spcAft>
          <a:spcPts val="850"/>
        </a:spcAft>
        <a:buClr>
          <a:srgbClr val="000000"/>
        </a:buClr>
        <a:buSzPct val="45000"/>
        <a:buFont typeface="Wingdings" pitchFamily="2" charset="2"/>
        <a:buChar char=""/>
        <a:defRPr sz="2200" b="1" i="1">
          <a:solidFill>
            <a:srgbClr val="4C4C4C"/>
          </a:solidFill>
          <a:latin typeface="+mn-lt"/>
          <a:ea typeface="+mn-ea"/>
          <a:cs typeface="+mn-cs"/>
        </a:defRPr>
      </a:lvl3pPr>
      <a:lvl4pPr marL="4772025" indent="-3695700" algn="l" defTabSz="457200" rtl="0" eaLnBrk="0" fontAlgn="base" hangingPunct="0">
        <a:lnSpc>
          <a:spcPct val="70000"/>
        </a:lnSpc>
        <a:spcBef>
          <a:spcPct val="0"/>
        </a:spcBef>
        <a:spcAft>
          <a:spcPts val="850"/>
        </a:spcAft>
        <a:buClr>
          <a:srgbClr val="4C4C4C"/>
        </a:buClr>
        <a:buSzPct val="45000"/>
        <a:buFont typeface="Times New Roman" pitchFamily="18" charset="0"/>
        <a:buChar char=""/>
        <a:defRPr sz="2200" i="1" baseline="20000">
          <a:solidFill>
            <a:srgbClr val="4C4C4C"/>
          </a:solidFill>
          <a:effectLst>
            <a:outerShdw blurRad="38100" dist="38100" dir="2700000" algn="tl">
              <a:srgbClr val="DDDDDD"/>
            </a:outerShdw>
          </a:effectLst>
          <a:latin typeface="+mn-lt"/>
          <a:ea typeface="MS Gothic" charset="-128"/>
          <a:cs typeface="Symbol" charset="2"/>
        </a:defRPr>
      </a:lvl4pPr>
      <a:lvl5pPr marL="2057400" indent="-228600" algn="l" defTabSz="457200" rtl="0" eaLnBrk="0" fontAlgn="base" hangingPunct="0">
        <a:lnSpc>
          <a:spcPct val="73000"/>
        </a:lnSpc>
        <a:spcBef>
          <a:spcPts val="800"/>
        </a:spcBef>
        <a:spcAft>
          <a:spcPct val="0"/>
        </a:spcAft>
        <a:buClr>
          <a:srgbClr val="4C4C4C"/>
        </a:buClr>
        <a:buSzPct val="100000"/>
        <a:buFont typeface="Arial" charset="0"/>
        <a:buChar char="•"/>
        <a:defRPr sz="3200">
          <a:solidFill>
            <a:srgbClr val="000000"/>
          </a:solidFill>
          <a:latin typeface="+mn-lt"/>
          <a:ea typeface="MS Gothic" charset="-128"/>
          <a:cs typeface="Symbol" charset="2"/>
        </a:defRPr>
      </a:lvl5pPr>
      <a:lvl6pPr marL="457200" algn="l" defTabSz="457200" rtl="0" fontAlgn="base">
        <a:lnSpc>
          <a:spcPct val="73000"/>
        </a:lnSpc>
        <a:spcBef>
          <a:spcPts val="800"/>
        </a:spcBef>
        <a:spcAft>
          <a:spcPct val="0"/>
        </a:spcAft>
        <a:buClr>
          <a:srgbClr val="4C4C4C"/>
        </a:buClr>
        <a:buSzPct val="100000"/>
        <a:buFont typeface="Arial" charset="0"/>
        <a:buChar char="•"/>
        <a:defRPr sz="3200">
          <a:solidFill>
            <a:srgbClr val="000000"/>
          </a:solidFill>
          <a:latin typeface="+mn-lt"/>
          <a:ea typeface="Symbol" charset="2"/>
          <a:cs typeface="Symbol" charset="2"/>
        </a:defRPr>
      </a:lvl6pPr>
      <a:lvl7pPr marL="914400" algn="l" defTabSz="457200" rtl="0" fontAlgn="base">
        <a:lnSpc>
          <a:spcPct val="73000"/>
        </a:lnSpc>
        <a:spcBef>
          <a:spcPts val="800"/>
        </a:spcBef>
        <a:spcAft>
          <a:spcPct val="0"/>
        </a:spcAft>
        <a:buClr>
          <a:srgbClr val="4C4C4C"/>
        </a:buClr>
        <a:buSzPct val="100000"/>
        <a:buFont typeface="Arial" charset="0"/>
        <a:buChar char="•"/>
        <a:defRPr sz="3200">
          <a:solidFill>
            <a:srgbClr val="000000"/>
          </a:solidFill>
          <a:latin typeface="+mn-lt"/>
          <a:ea typeface="Symbol" charset="2"/>
          <a:cs typeface="Symbol" charset="2"/>
        </a:defRPr>
      </a:lvl7pPr>
      <a:lvl8pPr marL="1371600" algn="l" defTabSz="457200" rtl="0" fontAlgn="base">
        <a:lnSpc>
          <a:spcPct val="73000"/>
        </a:lnSpc>
        <a:spcBef>
          <a:spcPts val="800"/>
        </a:spcBef>
        <a:spcAft>
          <a:spcPct val="0"/>
        </a:spcAft>
        <a:buClr>
          <a:srgbClr val="4C4C4C"/>
        </a:buClr>
        <a:buSzPct val="100000"/>
        <a:buFont typeface="Arial" charset="0"/>
        <a:buChar char="•"/>
        <a:defRPr sz="3200">
          <a:solidFill>
            <a:srgbClr val="000000"/>
          </a:solidFill>
          <a:latin typeface="+mn-lt"/>
          <a:ea typeface="Symbol" charset="2"/>
          <a:cs typeface="Symbol" charset="2"/>
        </a:defRPr>
      </a:lvl8pPr>
      <a:lvl9pPr marL="1828800" algn="l" defTabSz="457200" rtl="0" fontAlgn="base">
        <a:lnSpc>
          <a:spcPct val="73000"/>
        </a:lnSpc>
        <a:spcBef>
          <a:spcPts val="800"/>
        </a:spcBef>
        <a:spcAft>
          <a:spcPct val="0"/>
        </a:spcAft>
        <a:buClr>
          <a:srgbClr val="4C4C4C"/>
        </a:buClr>
        <a:buSzPct val="100000"/>
        <a:buFont typeface="Arial" charset="0"/>
        <a:buChar char="•"/>
        <a:defRPr sz="3200">
          <a:solidFill>
            <a:srgbClr val="000000"/>
          </a:solidFill>
          <a:latin typeface="+mn-lt"/>
          <a:ea typeface="Symbol" charset="2"/>
          <a:cs typeface="Symbol" charset="2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1"/>
          <p:cNvPicPr>
            <a:picLocks noChangeAspect="1" noChangeArrowheads="1"/>
          </p:cNvPicPr>
          <p:nvPr/>
        </p:nvPicPr>
        <p:blipFill>
          <a:blip r:embed="rId19"/>
          <a:srcRect/>
          <a:stretch>
            <a:fillRect/>
          </a:stretch>
        </p:blipFill>
        <p:spPr bwMode="auto">
          <a:xfrm>
            <a:off x="0" y="6761163"/>
            <a:ext cx="11160125" cy="7985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37891" name="Picture 2"/>
          <p:cNvPicPr>
            <a:picLocks noChangeAspect="1" noChangeArrowheads="1"/>
          </p:cNvPicPr>
          <p:nvPr/>
        </p:nvPicPr>
        <p:blipFill>
          <a:blip r:embed="rId20"/>
          <a:srcRect/>
          <a:stretch>
            <a:fillRect/>
          </a:stretch>
        </p:blipFill>
        <p:spPr bwMode="auto">
          <a:xfrm>
            <a:off x="0" y="0"/>
            <a:ext cx="11160125" cy="678497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37892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557213" y="301625"/>
            <a:ext cx="10034587" cy="1254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smtClean="0"/>
              <a:t>Click to edit the title text format</a:t>
            </a:r>
          </a:p>
        </p:txBody>
      </p:sp>
      <p:sp>
        <p:nvSpPr>
          <p:cNvPr id="37893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557213" y="1768475"/>
            <a:ext cx="10034587" cy="498157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smtClean="0"/>
              <a:t>Click to edit the outline text format</a:t>
            </a:r>
          </a:p>
          <a:p>
            <a:pPr lvl="1"/>
            <a:r>
              <a:rPr lang="en-GB" smtClean="0"/>
              <a:t>Second Outline Level</a:t>
            </a:r>
          </a:p>
          <a:p>
            <a:pPr lvl="2"/>
            <a:r>
              <a:rPr lang="en-GB" smtClean="0"/>
              <a:t>Third Outline Level</a:t>
            </a:r>
          </a:p>
          <a:p>
            <a:pPr lvl="3"/>
            <a:r>
              <a:rPr lang="en-GB" smtClean="0"/>
              <a:t>Fourth Outline Level</a:t>
            </a:r>
          </a:p>
          <a:p>
            <a:pPr lvl="4"/>
            <a:r>
              <a:rPr lang="en-GB" smtClean="0"/>
              <a:t>Fifth Outline Level</a:t>
            </a:r>
          </a:p>
          <a:p>
            <a:pPr lvl="4"/>
            <a:r>
              <a:rPr lang="en-GB" smtClean="0"/>
              <a:t>Sixth Outline Level</a:t>
            </a:r>
          </a:p>
          <a:p>
            <a:pPr lvl="4"/>
            <a:r>
              <a:rPr lang="en-GB" smtClean="0"/>
              <a:t>Seventh Outline Level</a:t>
            </a:r>
          </a:p>
          <a:p>
            <a:pPr lvl="4"/>
            <a:r>
              <a:rPr lang="en-GB" smtClean="0"/>
              <a:t>Eighth Outline Level</a:t>
            </a:r>
          </a:p>
          <a:p>
            <a:pPr lvl="4"/>
            <a:r>
              <a:rPr lang="en-GB" smtClean="0"/>
              <a:t>Ninth Outline Level</a:t>
            </a:r>
          </a:p>
        </p:txBody>
      </p:sp>
      <p:sp>
        <p:nvSpPr>
          <p:cNvPr id="3077" name="Text Box 5"/>
          <p:cNvSpPr txBox="1">
            <a:spLocks noChangeArrowheads="1"/>
          </p:cNvSpPr>
          <p:nvPr/>
        </p:nvSpPr>
        <p:spPr bwMode="auto">
          <a:xfrm>
            <a:off x="557213" y="6886575"/>
            <a:ext cx="2598737" cy="5207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Symbol" charset="2"/>
              <a:buNone/>
              <a:defRPr/>
            </a:pPr>
            <a:endParaRPr lang="en-US">
              <a:ea typeface="+mn-ea"/>
            </a:endParaRPr>
          </a:p>
        </p:txBody>
      </p:sp>
      <p:sp>
        <p:nvSpPr>
          <p:cNvPr id="3078" name="Text Box 6"/>
          <p:cNvSpPr txBox="1">
            <a:spLocks noChangeArrowheads="1"/>
          </p:cNvSpPr>
          <p:nvPr/>
        </p:nvSpPr>
        <p:spPr bwMode="auto">
          <a:xfrm>
            <a:off x="3816350" y="6886575"/>
            <a:ext cx="3535363" cy="5207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Symbol" charset="2"/>
              <a:buNone/>
              <a:defRPr/>
            </a:pPr>
            <a:endParaRPr lang="en-US">
              <a:ea typeface="+mn-ea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4" r:id="rId1"/>
    <p:sldLayoutId id="2147483803" r:id="rId2"/>
    <p:sldLayoutId id="2147483785" r:id="rId3"/>
    <p:sldLayoutId id="2147483804" r:id="rId4"/>
    <p:sldLayoutId id="2147483805" r:id="rId5"/>
    <p:sldLayoutId id="2147483806" r:id="rId6"/>
    <p:sldLayoutId id="2147483807" r:id="rId7"/>
    <p:sldLayoutId id="2147483808" r:id="rId8"/>
    <p:sldLayoutId id="2147483809" r:id="rId9"/>
    <p:sldLayoutId id="2147483810" r:id="rId10"/>
    <p:sldLayoutId id="2147483811" r:id="rId11"/>
    <p:sldLayoutId id="2147483812" r:id="rId12"/>
    <p:sldLayoutId id="2147483813" r:id="rId13"/>
    <p:sldLayoutId id="2147483814" r:id="rId14"/>
    <p:sldLayoutId id="2147483815" r:id="rId15"/>
    <p:sldLayoutId id="2147483816" r:id="rId16"/>
    <p:sldLayoutId id="2147483817" r:id="rId17"/>
  </p:sldLayoutIdLst>
  <p:txStyles>
    <p:titleStyle>
      <a:lvl1pPr algn="ctr" defTabSz="457200" rtl="0" eaLnBrk="0" fontAlgn="base" hangingPunct="0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pitchFamily="18" charset="2"/>
        <a:defRPr sz="4400">
          <a:solidFill>
            <a:srgbClr val="000000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pitchFamily="18" charset="2"/>
        <a:defRPr sz="4400">
          <a:solidFill>
            <a:srgbClr val="000000"/>
          </a:solidFill>
          <a:latin typeface="Arial" charset="0"/>
          <a:ea typeface="MS Gothic" charset="0"/>
          <a:cs typeface="MS Gothic" charset="0"/>
        </a:defRPr>
      </a:lvl2pPr>
      <a:lvl3pPr algn="ctr" defTabSz="457200" rtl="0" eaLnBrk="0" fontAlgn="base" hangingPunct="0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pitchFamily="18" charset="2"/>
        <a:defRPr sz="4400">
          <a:solidFill>
            <a:srgbClr val="000000"/>
          </a:solidFill>
          <a:latin typeface="Arial" charset="0"/>
          <a:ea typeface="MS Gothic" charset="0"/>
          <a:cs typeface="MS Gothic" charset="0"/>
        </a:defRPr>
      </a:lvl3pPr>
      <a:lvl4pPr algn="ctr" defTabSz="457200" rtl="0" eaLnBrk="0" fontAlgn="base" hangingPunct="0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pitchFamily="18" charset="2"/>
        <a:defRPr sz="4400">
          <a:solidFill>
            <a:srgbClr val="000000"/>
          </a:solidFill>
          <a:latin typeface="Arial" charset="0"/>
          <a:ea typeface="MS Gothic" charset="0"/>
          <a:cs typeface="MS Gothic" charset="0"/>
        </a:defRPr>
      </a:lvl4pPr>
      <a:lvl5pPr algn="ctr" defTabSz="457200" rtl="0" eaLnBrk="0" fontAlgn="base" hangingPunct="0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pitchFamily="18" charset="2"/>
        <a:defRPr sz="4400">
          <a:solidFill>
            <a:srgbClr val="000000"/>
          </a:solidFill>
          <a:latin typeface="Arial" charset="0"/>
          <a:ea typeface="MS Gothic" charset="0"/>
          <a:cs typeface="MS Gothic" charset="0"/>
        </a:defRPr>
      </a:lvl5pPr>
      <a:lvl6pPr marL="457200" algn="ctr" defTabSz="457200" rtl="0" eaLnBrk="0" fontAlgn="base" hangingPunct="0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charset="2"/>
        <a:defRPr sz="4400">
          <a:solidFill>
            <a:srgbClr val="000000"/>
          </a:solidFill>
          <a:latin typeface="Arial" charset="0"/>
          <a:ea typeface="MS Gothic" charset="0"/>
          <a:cs typeface="MS Gothic" charset="0"/>
        </a:defRPr>
      </a:lvl6pPr>
      <a:lvl7pPr marL="914400" algn="ctr" defTabSz="457200" rtl="0" eaLnBrk="0" fontAlgn="base" hangingPunct="0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charset="2"/>
        <a:defRPr sz="4400">
          <a:solidFill>
            <a:srgbClr val="000000"/>
          </a:solidFill>
          <a:latin typeface="Arial" charset="0"/>
          <a:ea typeface="MS Gothic" charset="0"/>
          <a:cs typeface="MS Gothic" charset="0"/>
        </a:defRPr>
      </a:lvl7pPr>
      <a:lvl8pPr marL="1371600" algn="ctr" defTabSz="457200" rtl="0" eaLnBrk="0" fontAlgn="base" hangingPunct="0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charset="2"/>
        <a:defRPr sz="4400">
          <a:solidFill>
            <a:srgbClr val="000000"/>
          </a:solidFill>
          <a:latin typeface="Arial" charset="0"/>
          <a:ea typeface="MS Gothic" charset="0"/>
          <a:cs typeface="MS Gothic" charset="0"/>
        </a:defRPr>
      </a:lvl8pPr>
      <a:lvl9pPr marL="1828800" algn="ctr" defTabSz="457200" rtl="0" eaLnBrk="0" fontAlgn="base" hangingPunct="0">
        <a:lnSpc>
          <a:spcPct val="70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ymbol" charset="2"/>
        <a:defRPr sz="4400">
          <a:solidFill>
            <a:srgbClr val="000000"/>
          </a:solidFill>
          <a:latin typeface="Arial" charset="0"/>
          <a:ea typeface="MS Gothic" charset="0"/>
          <a:cs typeface="MS Gothic" charset="0"/>
        </a:defRPr>
      </a:lvl9pPr>
    </p:titleStyle>
    <p:bodyStyle>
      <a:lvl1pPr marL="423863" indent="-319088" algn="l" defTabSz="457200" rtl="0" eaLnBrk="0" fontAlgn="base" hangingPunct="0">
        <a:lnSpc>
          <a:spcPct val="70000"/>
        </a:lnSpc>
        <a:spcBef>
          <a:spcPct val="0"/>
        </a:spcBef>
        <a:spcAft>
          <a:spcPts val="1425"/>
        </a:spcAft>
        <a:buClr>
          <a:srgbClr val="000000"/>
        </a:buClr>
        <a:buSzPct val="45000"/>
        <a:buFont typeface="Wingdings" pitchFamily="2" charset="2"/>
        <a:buChar char="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855663" indent="-285750" algn="l" defTabSz="457200" rtl="0" eaLnBrk="0" fontAlgn="base" hangingPunct="0">
        <a:lnSpc>
          <a:spcPct val="70000"/>
        </a:lnSpc>
        <a:spcBef>
          <a:spcPct val="0"/>
        </a:spcBef>
        <a:spcAft>
          <a:spcPts val="1138"/>
        </a:spcAft>
        <a:buClr>
          <a:srgbClr val="000000"/>
        </a:buClr>
        <a:buSzPct val="75000"/>
        <a:buFont typeface="Symbol" pitchFamily="18" charset="2"/>
        <a:buChar char=""/>
        <a:defRPr sz="2800">
          <a:solidFill>
            <a:srgbClr val="000000"/>
          </a:solidFill>
          <a:latin typeface="+mn-lt"/>
          <a:ea typeface="+mn-ea"/>
          <a:cs typeface="+mn-cs"/>
        </a:defRPr>
      </a:lvl2pPr>
      <a:lvl3pPr marL="1287463" indent="-212725" algn="l" defTabSz="457200" rtl="0" eaLnBrk="0" fontAlgn="base" hangingPunct="0">
        <a:lnSpc>
          <a:spcPct val="70000"/>
        </a:lnSpc>
        <a:spcBef>
          <a:spcPct val="0"/>
        </a:spcBef>
        <a:spcAft>
          <a:spcPts val="850"/>
        </a:spcAft>
        <a:buClr>
          <a:srgbClr val="000000"/>
        </a:buClr>
        <a:buSzPct val="45000"/>
        <a:buFont typeface="Wingdings" pitchFamily="2" charset="2"/>
        <a:buChar char=""/>
        <a:defRPr sz="2400">
          <a:solidFill>
            <a:srgbClr val="000000"/>
          </a:solidFill>
          <a:latin typeface="+mn-lt"/>
          <a:ea typeface="+mn-ea"/>
          <a:cs typeface="+mn-cs"/>
        </a:defRPr>
      </a:lvl3pPr>
      <a:lvl4pPr marL="1719263" indent="-207963" algn="l" defTabSz="457200" rtl="0" eaLnBrk="0" fontAlgn="base" hangingPunct="0">
        <a:lnSpc>
          <a:spcPct val="70000"/>
        </a:lnSpc>
        <a:spcBef>
          <a:spcPct val="0"/>
        </a:spcBef>
        <a:spcAft>
          <a:spcPts val="575"/>
        </a:spcAft>
        <a:buClr>
          <a:srgbClr val="000000"/>
        </a:buClr>
        <a:buSzPct val="75000"/>
        <a:buFont typeface="Symbol" pitchFamily="18" charset="2"/>
        <a:buChar char=""/>
        <a:defRPr sz="2000">
          <a:solidFill>
            <a:srgbClr val="000000"/>
          </a:solidFill>
          <a:latin typeface="+mn-lt"/>
          <a:ea typeface="+mn-ea"/>
          <a:cs typeface="+mn-cs"/>
        </a:defRPr>
      </a:lvl4pPr>
      <a:lvl5pPr marL="2151063" indent="-209550" algn="l" defTabSz="457200" rtl="0" eaLnBrk="0" fontAlgn="base" hangingPunct="0">
        <a:lnSpc>
          <a:spcPct val="70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pitchFamily="2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5pPr>
      <a:lvl6pPr marL="2608263" indent="-209550" algn="l" defTabSz="457200" rtl="0" eaLnBrk="0" fontAlgn="base" hangingPunct="0">
        <a:lnSpc>
          <a:spcPct val="70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3065463" indent="-209550" algn="l" defTabSz="457200" rtl="0" eaLnBrk="0" fontAlgn="base" hangingPunct="0">
        <a:lnSpc>
          <a:spcPct val="70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522663" indent="-209550" algn="l" defTabSz="457200" rtl="0" eaLnBrk="0" fontAlgn="base" hangingPunct="0">
        <a:lnSpc>
          <a:spcPct val="70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979863" indent="-209550" algn="l" defTabSz="457200" rtl="0" eaLnBrk="0" fontAlgn="base" hangingPunct="0">
        <a:lnSpc>
          <a:spcPct val="70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3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4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5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image" Target="../media/image36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image" Target="../media/image37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image" Target="../media/image3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image" Target="../media/image39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Text Box 1"/>
          <p:cNvSpPr txBox="1">
            <a:spLocks noChangeArrowheads="1"/>
          </p:cNvSpPr>
          <p:nvPr/>
        </p:nvSpPr>
        <p:spPr bwMode="auto">
          <a:xfrm>
            <a:off x="557213" y="255588"/>
            <a:ext cx="10044112" cy="952481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r">
              <a:lnSpc>
                <a:spcPct val="96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US" sz="4800" dirty="0" err="1" smtClean="0"/>
              <a:t>eXo</a:t>
            </a:r>
            <a:r>
              <a:rPr lang="en-US" sz="4800" dirty="0" smtClean="0"/>
              <a:t> Fundamentals Training</a:t>
            </a:r>
            <a:endParaRPr lang="en-GB" sz="4800" dirty="0">
              <a:solidFill>
                <a:srgbClr val="FFFFFF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437054" y="1065193"/>
            <a:ext cx="6215106" cy="3562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r" eaLnBrk="1" hangingPunct="1">
              <a:buFontTx/>
              <a:buNone/>
            </a:pPr>
            <a:r>
              <a:rPr lang="en-US" dirty="0" smtClean="0"/>
              <a:t>Portal Elements and Organization Model</a:t>
            </a:r>
          </a:p>
        </p:txBody>
      </p:sp>
    </p:spTree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650840" y="1317643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You can manage several sites.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Sometimes the terms “site” and “portal” are interchanged.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Each site has it’s own layout, navigation, pages and properties.</a:t>
            </a:r>
          </a:p>
        </p:txBody>
      </p:sp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Manage your Sites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57213" y="1417638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1500" i="1" dirty="0">
              <a:solidFill>
                <a:srgbClr val="4C4C4C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975" y="2938277"/>
            <a:ext cx="9782175" cy="3619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27348271"/>
      </p:ext>
    </p:extLst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Manage your Sites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57213" y="1417638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1500" i="1" dirty="0">
              <a:solidFill>
                <a:srgbClr val="4C4C4C"/>
              </a:solidFill>
            </a:endParaRP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50906" y="2208201"/>
            <a:ext cx="7651541" cy="42275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650840" y="1317643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Click on “Add New Portal” and choose a </a:t>
            </a:r>
            <a:br>
              <a:rPr lang="en-US" sz="2000" b="1" i="1" dirty="0" smtClean="0">
                <a:solidFill>
                  <a:srgbClr val="4C4C4C"/>
                </a:solidFill>
              </a:rPr>
            </a:br>
            <a:r>
              <a:rPr lang="en-US" sz="2000" b="1" i="1" dirty="0" smtClean="0">
                <a:solidFill>
                  <a:srgbClr val="4C4C4C"/>
                </a:solidFill>
              </a:rPr>
              <a:t>name, locale and skin for your site.</a:t>
            </a: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223136" y="1136631"/>
            <a:ext cx="3473147" cy="1357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730917487"/>
      </p:ext>
    </p:extLst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Site Permissions</a:t>
            </a:r>
            <a:endParaRPr lang="en-GB" sz="3600" dirty="0">
              <a:solidFill>
                <a:srgbClr val="FFA300"/>
              </a:solidFill>
            </a:endParaRP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50840" y="1565259"/>
            <a:ext cx="9296400" cy="4895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365088" y="1065193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Distinction of access and edit Permissions</a:t>
            </a:r>
          </a:p>
        </p:txBody>
      </p:sp>
    </p:spTree>
    <p:extLst>
      <p:ext uri="{BB962C8B-B14F-4D97-AF65-F5344CB8AC3E}">
        <p14:creationId xmlns:p14="http://schemas.microsoft.com/office/powerpoint/2010/main" val="3969075071"/>
      </p:ext>
    </p:extLst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Exercise: New Site (15 min)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57213" y="1417638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800" b="1" i="1" dirty="0" smtClean="0">
                <a:solidFill>
                  <a:srgbClr val="000000"/>
                </a:solidFill>
              </a:rPr>
              <a:t>Create a new Site and manage its permissions</a:t>
            </a:r>
            <a:endParaRPr lang="en-GB" sz="2800" b="1" i="1" dirty="0">
              <a:solidFill>
                <a:srgbClr val="000000"/>
              </a:solidFill>
            </a:endParaRP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000000"/>
                </a:solidFill>
              </a:rPr>
              <a:t>Login as John.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000000"/>
                </a:solidFill>
              </a:rPr>
              <a:t>Click on Manage Sites in the Admin Tool Bar and add a new site (portal) called “bike”.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000000"/>
                </a:solidFill>
              </a:rPr>
              <a:t>Allow access to everyone. Gives edit rights anybody in the group “platform/users”. (platform/Visitors)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000000"/>
                </a:solidFill>
              </a:rPr>
              <a:t>Save.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000000"/>
                </a:solidFill>
              </a:rPr>
              <a:t>Careful, by misadventure you might exclude yourself from your new site: </a:t>
            </a:r>
            <a:br>
              <a:rPr lang="en-US" sz="2000" b="1" i="1" dirty="0" smtClean="0">
                <a:solidFill>
                  <a:srgbClr val="000000"/>
                </a:solidFill>
              </a:rPr>
            </a:br>
            <a:r>
              <a:rPr lang="en-US" sz="2000" b="1" i="1" dirty="0" smtClean="0">
                <a:solidFill>
                  <a:srgbClr val="000000"/>
                </a:solidFill>
              </a:rPr>
              <a:t>For example, give the edit rights to </a:t>
            </a:r>
            <a:r>
              <a:rPr lang="en-US" sz="2000" b="1" i="1" dirty="0">
                <a:solidFill>
                  <a:srgbClr val="000000"/>
                </a:solidFill>
              </a:rPr>
              <a:t>“</a:t>
            </a:r>
            <a:r>
              <a:rPr lang="en-US" sz="2000" b="1" i="1" dirty="0" smtClean="0">
                <a:solidFill>
                  <a:srgbClr val="000000"/>
                </a:solidFill>
              </a:rPr>
              <a:t>platform/bike” only. If you are not part of this group you will not see the new site in the “Manage Sites” interface anymore – in order to see the site again you have to add your user to the group.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2000" b="1" i="1" dirty="0" smtClean="0">
              <a:solidFill>
                <a:srgbClr val="4C4C4C"/>
              </a:solidFill>
            </a:endParaRPr>
          </a:p>
          <a:p>
            <a:pPr marL="639763" lvl="1" indent="-209550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00000"/>
              <a:buFont typeface="Symbol" pitchFamily="18" charset="2"/>
              <a:buChar char="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1800" b="1" i="1" dirty="0">
              <a:solidFill>
                <a:srgbClr val="4C4C4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1169477"/>
      </p:ext>
    </p:extLst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Text Box 1"/>
          <p:cNvSpPr txBox="1">
            <a:spLocks noChangeArrowheads="1"/>
          </p:cNvSpPr>
          <p:nvPr/>
        </p:nvSpPr>
        <p:spPr bwMode="auto">
          <a:xfrm>
            <a:off x="8001000" y="6886575"/>
            <a:ext cx="2598738" cy="5207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9439DB4F-8062-4B9F-B45E-68F1B7A6624D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14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1923" name="Text Box 2"/>
          <p:cNvSpPr txBox="1">
            <a:spLocks noChangeArrowheads="1"/>
          </p:cNvSpPr>
          <p:nvPr/>
        </p:nvSpPr>
        <p:spPr bwMode="auto">
          <a:xfrm>
            <a:off x="550863" y="4692650"/>
            <a:ext cx="10044112" cy="14922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lnSpc>
                <a:spcPct val="96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4800" dirty="0" smtClean="0">
                <a:solidFill>
                  <a:srgbClr val="FFFFFF"/>
                </a:solidFill>
              </a:rPr>
              <a:t>Layout</a:t>
            </a:r>
            <a:endParaRPr lang="en-GB" sz="48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Containers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07964" y="1208069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2800" b="1" i="1" dirty="0" smtClean="0">
              <a:solidFill>
                <a:srgbClr val="333333"/>
              </a:solidFill>
            </a:endParaRP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Containers help to position elements </a:t>
            </a:r>
            <a:br>
              <a:rPr lang="en-US" sz="2000" b="1" i="1" dirty="0" smtClean="0">
                <a:solidFill>
                  <a:srgbClr val="4C4C4C"/>
                </a:solidFill>
              </a:rPr>
            </a:br>
            <a:r>
              <a:rPr lang="en-US" sz="2000" b="1" i="1" dirty="0" smtClean="0">
                <a:solidFill>
                  <a:srgbClr val="4C4C4C"/>
                </a:solidFill>
              </a:rPr>
              <a:t>on the page.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They are invisible.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You can use them in : </a:t>
            </a:r>
          </a:p>
          <a:p>
            <a:pPr marL="682626" lvl="1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Page layout</a:t>
            </a:r>
          </a:p>
          <a:p>
            <a:pPr marL="682626" lvl="1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Portal layout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You can combine different containers.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2000" b="1" i="1" dirty="0">
              <a:solidFill>
                <a:srgbClr val="4C4C4C"/>
              </a:solidFill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365880" y="1136631"/>
            <a:ext cx="4246714" cy="51435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Containers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07964" y="1208069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rgbClr val="4C4C4C"/>
                </a:solidFill>
              </a:rPr>
              <a:t>Container combination</a:t>
            </a:r>
            <a:endParaRPr lang="en-GB" sz="2000" b="1" i="1" dirty="0">
              <a:solidFill>
                <a:srgbClr val="4C4C4C"/>
              </a:solidFill>
            </a:endParaRPr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36526" y="1708135"/>
            <a:ext cx="10403724" cy="42148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838" y="1475581"/>
            <a:ext cx="5862656" cy="12268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Page Layout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263789" y="1331565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2800" b="1" i="1" dirty="0" smtClean="0">
              <a:solidFill>
                <a:srgbClr val="333333"/>
              </a:solidFill>
            </a:endParaRP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2000" b="1" i="1" dirty="0" smtClean="0">
              <a:solidFill>
                <a:srgbClr val="4C4C4C"/>
              </a:solidFill>
            </a:endParaRP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2000" b="1" i="1" dirty="0">
              <a:solidFill>
                <a:srgbClr val="4C4C4C"/>
              </a:solidFill>
            </a:endParaRP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rgbClr val="4C4C4C"/>
                </a:solidFill>
              </a:rPr>
              <a:t>Defines the layout of the current page.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rgbClr val="4C4C4C"/>
                </a:solidFill>
              </a:rPr>
              <a:t>You see the position of the applications in the page and a page editor.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rgbClr val="4C4C4C"/>
                </a:solidFill>
              </a:rPr>
              <a:t>The page editor shows an applications and a containers tab. Clicking on these tabs switches also the between an application and a container mode.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rgbClr val="4C4C4C"/>
                </a:solidFill>
              </a:rPr>
              <a:t>Drag and drop an application from the page editor to the page: In that moment you create a new instance of the portlet. 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rgbClr val="4C4C4C"/>
                </a:solidFill>
              </a:rPr>
              <a:t>Drag and drop applications inside a page.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2000" b="1" i="1" dirty="0">
              <a:solidFill>
                <a:srgbClr val="4C4C4C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Page Layout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07964" y="1208069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2000" b="1" i="1" dirty="0">
              <a:solidFill>
                <a:srgbClr val="4C4C4C"/>
              </a:solidFill>
            </a:endParaRP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8678" y="1259557"/>
            <a:ext cx="11056000" cy="49387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8824" y="3779837"/>
            <a:ext cx="5743477" cy="2211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Portal Layout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07964" y="1266725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rgbClr val="4C4C4C"/>
                </a:solidFill>
              </a:rPr>
              <a:t>Defines the base layout of all pages of the portal (site portal, group portal or personal pages).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rgbClr val="4C4C4C"/>
                </a:solidFill>
              </a:rPr>
              <a:t>Works the same way as the page layout.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rgbClr val="4C4C4C"/>
                </a:solidFill>
              </a:rPr>
              <a:t>A special place holder called “Portal Page”</a:t>
            </a:r>
            <a:br>
              <a:rPr lang="en-GB" sz="2000" b="1" i="1" dirty="0" smtClean="0">
                <a:solidFill>
                  <a:srgbClr val="4C4C4C"/>
                </a:solidFill>
              </a:rPr>
            </a:br>
            <a:r>
              <a:rPr lang="en-GB" sz="2000" b="1" i="1" dirty="0" smtClean="0">
                <a:solidFill>
                  <a:srgbClr val="4C4C4C"/>
                </a:solidFill>
              </a:rPr>
              <a:t>indicates the position of the pages in the portal.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rgbClr val="4C4C4C"/>
                </a:solidFill>
              </a:rPr>
              <a:t>Modify the portal layout by clicking on “Edit Layout”.</a:t>
            </a:r>
            <a:endParaRPr lang="en-GB" sz="2000" b="1" i="1" dirty="0">
              <a:solidFill>
                <a:srgbClr val="4C4C4C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Text Box 1"/>
          <p:cNvSpPr txBox="1">
            <a:spLocks noChangeArrowheads="1"/>
          </p:cNvSpPr>
          <p:nvPr/>
        </p:nvSpPr>
        <p:spPr bwMode="auto">
          <a:xfrm>
            <a:off x="8001000" y="6886575"/>
            <a:ext cx="2598738" cy="5207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9439DB4F-8062-4B9F-B45E-68F1B7A6624D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2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1923" name="Text Box 2"/>
          <p:cNvSpPr txBox="1">
            <a:spLocks noChangeArrowheads="1"/>
          </p:cNvSpPr>
          <p:nvPr/>
        </p:nvSpPr>
        <p:spPr bwMode="auto">
          <a:xfrm>
            <a:off x="550863" y="4692650"/>
            <a:ext cx="10044112" cy="14922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lnSpc>
                <a:spcPct val="96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4800" dirty="0" smtClean="0">
                <a:solidFill>
                  <a:srgbClr val="FFFFFF"/>
                </a:solidFill>
              </a:rPr>
              <a:t>Portal</a:t>
            </a:r>
            <a:endParaRPr lang="en-GB" sz="48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Portal Layout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07964" y="1208069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2800" b="1" i="1" dirty="0" smtClean="0">
              <a:solidFill>
                <a:srgbClr val="333333"/>
              </a:solidFill>
            </a:endParaRP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2000" b="1" i="1" dirty="0">
              <a:solidFill>
                <a:srgbClr val="4C4C4C"/>
              </a:solidFill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79534" y="1037457"/>
            <a:ext cx="8866211" cy="5789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Exercise 1/2: Layout (20 min)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57213" y="1417638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800" b="1" i="1" dirty="0" smtClean="0">
                <a:solidFill>
                  <a:schemeClr val="tx1"/>
                </a:solidFill>
              </a:rPr>
              <a:t>Page Layout</a:t>
            </a:r>
            <a:endParaRPr lang="en-GB" sz="2800" b="1" i="1" dirty="0">
              <a:solidFill>
                <a:schemeClr val="tx1"/>
              </a:solidFill>
            </a:endParaRP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>
                <a:solidFill>
                  <a:srgbClr val="000000"/>
                </a:solidFill>
              </a:rPr>
              <a:t>Login as John. </a:t>
            </a:r>
            <a:r>
              <a:rPr lang="en-US" sz="2000" b="1" i="1" dirty="0" smtClean="0">
                <a:solidFill>
                  <a:schemeClr val="tx1"/>
                </a:solidFill>
              </a:rPr>
              <a:t>Go to the home page of the bike site.</a:t>
            </a:r>
          </a:p>
          <a:p>
            <a:pPr marL="258763" lvl="0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>
                <a:solidFill>
                  <a:srgbClr val="000000"/>
                </a:solidFill>
              </a:rPr>
              <a:t>Click on “Add new page” and browse to the root of the navigation (green arrow).</a:t>
            </a:r>
          </a:p>
          <a:p>
            <a:pPr marL="258763" lvl="0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000000"/>
                </a:solidFill>
              </a:rPr>
              <a:t>Call the new bike “Bike Shop”.</a:t>
            </a:r>
          </a:p>
          <a:p>
            <a:pPr marL="258763" lvl="0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000000"/>
                </a:solidFill>
              </a:rPr>
              <a:t>Add </a:t>
            </a:r>
            <a:r>
              <a:rPr lang="en-US" sz="2000" b="1" i="1" dirty="0">
                <a:solidFill>
                  <a:srgbClr val="000000"/>
                </a:solidFill>
              </a:rPr>
              <a:t>at least one application to the page (otherwise it won’t show up). Save.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US" sz="300" b="1" i="1" dirty="0" smtClean="0">
              <a:solidFill>
                <a:schemeClr val="tx1"/>
              </a:solidFill>
            </a:endParaRP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Go to the home page of the bike site. Click on Edit Page.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>
                <a:solidFill>
                  <a:schemeClr val="tx1"/>
                </a:solidFill>
              </a:rPr>
              <a:t>Drag a three tabbed container in the layout.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Drag some applications in the container tabs.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Save.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Switch between your pages “Bike Shop” and the home page.</a:t>
            </a:r>
          </a:p>
          <a:p>
            <a:pPr marL="258763" lvl="0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US" sz="2000" b="1" i="1" dirty="0">
              <a:solidFill>
                <a:srgbClr val="000000"/>
              </a:solidFill>
            </a:endParaRP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2000" b="1" i="1" dirty="0" smtClean="0">
              <a:solidFill>
                <a:srgbClr val="4C4C4C"/>
              </a:solidFill>
            </a:endParaRPr>
          </a:p>
          <a:p>
            <a:pPr marL="639763" lvl="1" indent="-209550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00000"/>
              <a:buFont typeface="Symbol" pitchFamily="18" charset="2"/>
              <a:buChar char="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1800" b="1" i="1" dirty="0">
              <a:solidFill>
                <a:srgbClr val="4C4C4C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Exercise 2/2: Layout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57213" y="1417638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800" b="1" i="1" dirty="0" smtClean="0">
                <a:solidFill>
                  <a:schemeClr val="tx1"/>
                </a:solidFill>
              </a:rPr>
              <a:t>Portal Layout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Click on the bike homepage, then on “Edit Layout”, modify the layout of the portal. Save.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Switch between the homepage and “Bike Shop” page in order to see the differences.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US" sz="2000" b="1" i="1" dirty="0" smtClean="0">
              <a:solidFill>
                <a:schemeClr val="tx1"/>
              </a:solidFill>
            </a:endParaRP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2000" b="1" i="1" dirty="0" smtClean="0">
              <a:solidFill>
                <a:srgbClr val="4C4C4C"/>
              </a:solidFill>
            </a:endParaRPr>
          </a:p>
          <a:p>
            <a:pPr marL="639763" lvl="1" indent="-209550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00000"/>
              <a:buFont typeface="Symbol" pitchFamily="18" charset="2"/>
              <a:buChar char="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1800" b="1" i="1" dirty="0">
              <a:solidFill>
                <a:srgbClr val="4C4C4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7406618"/>
      </p:ext>
    </p:extLst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Text Box 1"/>
          <p:cNvSpPr txBox="1">
            <a:spLocks noChangeArrowheads="1"/>
          </p:cNvSpPr>
          <p:nvPr/>
        </p:nvSpPr>
        <p:spPr bwMode="auto">
          <a:xfrm>
            <a:off x="8001000" y="6886575"/>
            <a:ext cx="2598738" cy="5207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9439DB4F-8062-4B9F-B45E-68F1B7A6624D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23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1923" name="Text Box 2"/>
          <p:cNvSpPr txBox="1">
            <a:spLocks noChangeArrowheads="1"/>
          </p:cNvSpPr>
          <p:nvPr/>
        </p:nvSpPr>
        <p:spPr bwMode="auto">
          <a:xfrm>
            <a:off x="550863" y="4692650"/>
            <a:ext cx="10044112" cy="14922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lnSpc>
                <a:spcPct val="96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4800" dirty="0" smtClean="0">
                <a:solidFill>
                  <a:srgbClr val="FFFFFF"/>
                </a:solidFill>
              </a:rPr>
              <a:t>Navigation</a:t>
            </a:r>
            <a:endParaRPr lang="en-GB" sz="48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Navigation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07964" y="1208069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2800" b="1" i="1" dirty="0" smtClean="0">
              <a:solidFill>
                <a:srgbClr val="333333"/>
              </a:solidFill>
            </a:endParaRP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rgbClr val="4C4C4C"/>
                </a:solidFill>
              </a:rPr>
              <a:t>Manage access to portal pages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rgbClr val="4C4C4C"/>
                </a:solidFill>
              </a:rPr>
              <a:t>Hierarchy structure of navigation nodes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rgbClr val="4C4C4C"/>
                </a:solidFill>
              </a:rPr>
              <a:t>Each node references a page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rgbClr val="4C4C4C"/>
                </a:solidFill>
              </a:rPr>
              <a:t>Aggregation  types: site, group, user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rgbClr val="4C4C4C"/>
                </a:solidFill>
              </a:rPr>
              <a:t>Navigation portlet: Represents the </a:t>
            </a:r>
            <a:br>
              <a:rPr lang="en-GB" sz="2000" b="1" i="1" dirty="0" smtClean="0">
                <a:solidFill>
                  <a:srgbClr val="4C4C4C"/>
                </a:solidFill>
              </a:rPr>
            </a:br>
            <a:r>
              <a:rPr lang="en-GB" sz="2000" b="1" i="1" dirty="0" smtClean="0">
                <a:solidFill>
                  <a:srgbClr val="4C4C4C"/>
                </a:solidFill>
              </a:rPr>
              <a:t>navigation in a menu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4481" y="3923853"/>
            <a:ext cx="3221040" cy="2786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694" y="5907841"/>
            <a:ext cx="5397139" cy="802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158" y="1208069"/>
            <a:ext cx="4287544" cy="24277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Navigation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07964" y="1208069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2000" b="1" i="1" dirty="0" smtClean="0">
              <a:solidFill>
                <a:srgbClr val="4C4C4C"/>
              </a:solidFill>
            </a:endParaRP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7964" y="1136631"/>
            <a:ext cx="8786875" cy="1392456"/>
          </a:xfrm>
          <a:prstGeom prst="rect">
            <a:avLst/>
          </a:prstGeom>
          <a:noFill/>
          <a:ln w="9525">
            <a:solidFill>
              <a:schemeClr val="bg2"/>
            </a:solidFill>
            <a:miter lim="800000"/>
            <a:headEnd/>
            <a:tailEnd/>
          </a:ln>
          <a:effectLst/>
        </p:spPr>
      </p:pic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350078" y="2922581"/>
            <a:ext cx="9444958" cy="3643338"/>
          </a:xfrm>
          <a:prstGeom prst="rect">
            <a:avLst/>
          </a:prstGeom>
          <a:noFill/>
          <a:ln w="9525">
            <a:solidFill>
              <a:schemeClr val="bg2"/>
            </a:solidFill>
            <a:miter lim="800000"/>
            <a:headEnd/>
            <a:tailEnd/>
          </a:ln>
          <a:effectLst/>
        </p:spPr>
      </p:pic>
    </p:spTree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Navigation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57213" y="1417638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1500" i="1" dirty="0">
              <a:solidFill>
                <a:srgbClr val="4C4C4C"/>
              </a:solidFill>
            </a:endParaRPr>
          </a:p>
        </p:txBody>
      </p:sp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507964" y="1208069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rgbClr val="4C4C4C"/>
                </a:solidFill>
              </a:rPr>
              <a:t>Each navigation node is assigned to a page.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rgbClr val="4C4C4C"/>
                </a:solidFill>
              </a:rPr>
              <a:t>You create a new page or select an existing one.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rgbClr val="4C4C4C"/>
                </a:solidFill>
              </a:rPr>
              <a:t>You can point to same page from different navigation nodes.</a:t>
            </a:r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36592" y="2679702"/>
            <a:ext cx="8925010" cy="33861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Navigation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57213" y="1417638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1500" i="1" dirty="0">
              <a:solidFill>
                <a:srgbClr val="4C4C4C"/>
              </a:solidFill>
            </a:endParaRPr>
          </a:p>
        </p:txBody>
      </p:sp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507964" y="1208069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rgbClr val="4C4C4C"/>
                </a:solidFill>
              </a:rPr>
              <a:t>Each page has a page name (internal) and a title (for interfaces).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rgbClr val="4C4C4C"/>
                </a:solidFill>
              </a:rPr>
              <a:t>The page is created automatically.</a:t>
            </a: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08030" y="2636829"/>
            <a:ext cx="9735336" cy="34194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Portal Summary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57213" y="1136631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Navigation is node based.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A page can be referenced by many nodes.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A portal is a set of pages and </a:t>
            </a:r>
            <a:r>
              <a:rPr lang="en-US" sz="2000" b="1" i="1" dirty="0" smtClean="0">
                <a:solidFill>
                  <a:schemeClr val="tx1"/>
                </a:solidFill>
              </a:rPr>
              <a:t>navigations.</a:t>
            </a:r>
            <a:endParaRPr lang="en-US" sz="2000" b="1" i="1" dirty="0" smtClean="0">
              <a:solidFill>
                <a:schemeClr val="tx1"/>
              </a:solidFill>
            </a:endParaRP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A page is a set of containers.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A container can contain applications and other containers.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2000" b="1" i="1" dirty="0" smtClean="0">
              <a:solidFill>
                <a:srgbClr val="4C4C4C"/>
              </a:solidFill>
            </a:endParaRPr>
          </a:p>
          <a:p>
            <a:pPr marL="639763" lvl="1" indent="-209550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00000"/>
              <a:buFont typeface="Symbol" pitchFamily="18" charset="2"/>
              <a:buChar char="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1800" b="1" i="1" dirty="0">
              <a:solidFill>
                <a:srgbClr val="4C4C4C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Exercise 1/2:  Site Navigation (15 min)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57213" y="1417638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800" b="1" i="1" dirty="0" smtClean="0">
                <a:solidFill>
                  <a:schemeClr val="tx1"/>
                </a:solidFill>
              </a:rPr>
              <a:t>Create a new page, find it in the navigation and create new navigation </a:t>
            </a:r>
          </a:p>
          <a:p>
            <a:pPr marL="258763" indent="-255588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800" b="1" i="1" dirty="0" smtClean="0">
                <a:solidFill>
                  <a:schemeClr val="tx1"/>
                </a:solidFill>
              </a:rPr>
              <a:t>New Site Page</a:t>
            </a:r>
            <a:endParaRPr lang="en-GB" sz="2800" b="1" i="1" dirty="0">
              <a:solidFill>
                <a:schemeClr val="tx1"/>
              </a:solidFill>
            </a:endParaRP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Login as John.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Open a site page.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Click on “Add new page” and browse to the root of the navigation (green arrow).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Add at least one application to the page (otherwise it won’t show up). Save.</a:t>
            </a:r>
          </a:p>
          <a:p>
            <a:pPr marL="258763" indent="-255588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800" b="1" i="1" dirty="0" smtClean="0">
                <a:solidFill>
                  <a:schemeClr val="tx1"/>
                </a:solidFill>
              </a:rPr>
              <a:t>Site Navigation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Click on “Site” in the Admin Tool Bar and open the navigation of your site.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Verify the existence of your new navigation node and page.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2000" b="1" i="1" dirty="0" smtClean="0">
              <a:solidFill>
                <a:srgbClr val="4C4C4C"/>
              </a:solidFill>
            </a:endParaRPr>
          </a:p>
          <a:p>
            <a:pPr marL="639763" lvl="1" indent="-209550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00000"/>
              <a:buFont typeface="Symbol" pitchFamily="18" charset="2"/>
              <a:buChar char="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1800" b="1" i="1" dirty="0">
              <a:solidFill>
                <a:srgbClr val="4C4C4C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Portal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57213" y="1417638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One portal per site, per group, per user.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Components</a:t>
            </a:r>
          </a:p>
          <a:p>
            <a:pPr marL="682626" lvl="1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Set of pages</a:t>
            </a:r>
          </a:p>
          <a:p>
            <a:pPr marL="682626" lvl="1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Set of navigations</a:t>
            </a:r>
          </a:p>
          <a:p>
            <a:pPr marL="682626" lvl="1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Common layout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Effect: Different layout and different navigations for site pages, group pages and user pages.</a:t>
            </a:r>
          </a:p>
        </p:txBody>
      </p:sp>
    </p:spTree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Exercise 2/2:  Site Navigation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436526" y="1208069"/>
            <a:ext cx="10044112" cy="53578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92000"/>
              </a:lnSpc>
              <a:spcAft>
                <a:spcPts val="600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b="1" i="1" dirty="0" smtClean="0">
                <a:solidFill>
                  <a:schemeClr val="tx1"/>
                </a:solidFill>
              </a:rPr>
              <a:t>Create a small </a:t>
            </a:r>
            <a:r>
              <a:rPr lang="en-GB" b="1" i="1" dirty="0">
                <a:solidFill>
                  <a:schemeClr val="tx1"/>
                </a:solidFill>
              </a:rPr>
              <a:t>n</a:t>
            </a:r>
            <a:r>
              <a:rPr lang="en-GB" b="1" i="1" dirty="0" smtClean="0">
                <a:solidFill>
                  <a:schemeClr val="tx1"/>
                </a:solidFill>
              </a:rPr>
              <a:t>avigation tree that reuses pages</a:t>
            </a:r>
            <a:endParaRPr lang="en-GB" b="1" i="1" dirty="0">
              <a:solidFill>
                <a:schemeClr val="tx1"/>
              </a:solidFill>
            </a:endParaRPr>
          </a:p>
          <a:p>
            <a:pPr marL="258763" indent="-255588" hangingPunct="1">
              <a:lnSpc>
                <a:spcPct val="101000"/>
              </a:lnSpc>
              <a:spcAft>
                <a:spcPts val="600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1800" b="1" i="1" dirty="0">
                <a:solidFill>
                  <a:schemeClr val="tx1"/>
                </a:solidFill>
              </a:rPr>
              <a:t>Each page contains an </a:t>
            </a:r>
            <a:r>
              <a:rPr lang="en-US" sz="1800" b="1" i="1" dirty="0" err="1">
                <a:solidFill>
                  <a:schemeClr val="tx1"/>
                </a:solidFill>
              </a:rPr>
              <a:t>IFrame</a:t>
            </a:r>
            <a:r>
              <a:rPr lang="en-US" sz="1800" b="1" i="1" dirty="0">
                <a:solidFill>
                  <a:schemeClr val="tx1"/>
                </a:solidFill>
              </a:rPr>
              <a:t> portlet configured </a:t>
            </a:r>
            <a:r>
              <a:rPr lang="en-US" sz="1800" b="1" i="1" dirty="0" smtClean="0">
                <a:solidFill>
                  <a:schemeClr val="tx1"/>
                </a:solidFill>
              </a:rPr>
              <a:t>to show a target </a:t>
            </a:r>
            <a:r>
              <a:rPr lang="en-US" sz="1800" b="1" i="1" dirty="0">
                <a:solidFill>
                  <a:schemeClr val="tx1"/>
                </a:solidFill>
              </a:rPr>
              <a:t>site.</a:t>
            </a:r>
          </a:p>
          <a:p>
            <a:pPr marL="258763" lvl="1" indent="-255588" hangingPunct="1">
              <a:lnSpc>
                <a:spcPct val="101000"/>
              </a:lnSpc>
              <a:spcAft>
                <a:spcPts val="600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1800" b="1" i="1" dirty="0" smtClean="0">
                <a:solidFill>
                  <a:schemeClr val="tx1"/>
                </a:solidFill>
              </a:rPr>
              <a:t>Create the new pages “</a:t>
            </a:r>
            <a:r>
              <a:rPr lang="en-US" sz="1800" b="1" i="1" dirty="0" err="1" smtClean="0">
                <a:solidFill>
                  <a:schemeClr val="tx1"/>
                </a:solidFill>
              </a:rPr>
              <a:t>exoBlog</a:t>
            </a:r>
            <a:r>
              <a:rPr lang="en-US" sz="1800" b="1" i="1" dirty="0" smtClean="0">
                <a:solidFill>
                  <a:schemeClr val="tx1"/>
                </a:solidFill>
              </a:rPr>
              <a:t>” (</a:t>
            </a:r>
            <a:r>
              <a:rPr lang="en-US" sz="1800" b="1" i="1" dirty="0">
                <a:solidFill>
                  <a:schemeClr val="tx1"/>
                </a:solidFill>
              </a:rPr>
              <a:t>http://blog.exoplatform.com</a:t>
            </a:r>
            <a:r>
              <a:rPr lang="en-US" sz="1800" b="1" i="1" dirty="0" smtClean="0">
                <a:solidFill>
                  <a:schemeClr val="tx1"/>
                </a:solidFill>
              </a:rPr>
              <a:t>/), “</a:t>
            </a:r>
            <a:r>
              <a:rPr lang="en-US" sz="1800" b="1" i="1" dirty="0" err="1" smtClean="0">
                <a:solidFill>
                  <a:schemeClr val="tx1"/>
                </a:solidFill>
              </a:rPr>
              <a:t>exoHome</a:t>
            </a:r>
            <a:r>
              <a:rPr lang="en-US" sz="1800" b="1" i="1" dirty="0" smtClean="0">
                <a:solidFill>
                  <a:schemeClr val="tx1"/>
                </a:solidFill>
              </a:rPr>
              <a:t>” (</a:t>
            </a:r>
            <a:r>
              <a:rPr lang="en-US" sz="1800" b="1" i="1" dirty="0">
                <a:solidFill>
                  <a:schemeClr val="tx1"/>
                </a:solidFill>
              </a:rPr>
              <a:t>http://www.exoplatform.com</a:t>
            </a:r>
            <a:r>
              <a:rPr lang="en-US" sz="1800" b="1" i="1" dirty="0" smtClean="0">
                <a:solidFill>
                  <a:schemeClr val="tx1"/>
                </a:solidFill>
              </a:rPr>
              <a:t>/) and “</a:t>
            </a:r>
            <a:r>
              <a:rPr lang="en-US" sz="1800" b="1" i="1" dirty="0" err="1" smtClean="0">
                <a:solidFill>
                  <a:schemeClr val="tx1"/>
                </a:solidFill>
              </a:rPr>
              <a:t>google</a:t>
            </a:r>
            <a:r>
              <a:rPr lang="en-US" sz="1800" b="1" i="1" dirty="0" smtClean="0">
                <a:solidFill>
                  <a:schemeClr val="tx1"/>
                </a:solidFill>
              </a:rPr>
              <a:t>” (google.com). </a:t>
            </a:r>
            <a:endParaRPr lang="en-US" sz="1800" b="1" i="1" dirty="0">
              <a:solidFill>
                <a:schemeClr val="tx1"/>
              </a:solidFill>
            </a:endParaRPr>
          </a:p>
          <a:p>
            <a:pPr marL="258763" indent="-255588" hangingPunct="1">
              <a:lnSpc>
                <a:spcPct val="101000"/>
              </a:lnSpc>
              <a:spcAft>
                <a:spcPts val="600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1800" b="1" i="1" dirty="0" smtClean="0">
                <a:solidFill>
                  <a:schemeClr val="tx1"/>
                </a:solidFill>
              </a:rPr>
              <a:t>The navigation nodes “</a:t>
            </a:r>
            <a:r>
              <a:rPr lang="en-US" sz="1800" b="1" i="1" dirty="0">
                <a:solidFill>
                  <a:schemeClr val="tx1"/>
                </a:solidFill>
              </a:rPr>
              <a:t>shortcuts”, </a:t>
            </a:r>
            <a:r>
              <a:rPr lang="en-US" sz="1800" b="1" i="1" dirty="0" smtClean="0">
                <a:solidFill>
                  <a:schemeClr val="tx1"/>
                </a:solidFill>
              </a:rPr>
              <a:t>“blog” </a:t>
            </a:r>
            <a:r>
              <a:rPr lang="en-US" sz="1800" b="1" i="1" dirty="0">
                <a:solidFill>
                  <a:schemeClr val="tx1"/>
                </a:solidFill>
              </a:rPr>
              <a:t>and “eXo” nodes shall reference to the </a:t>
            </a:r>
            <a:r>
              <a:rPr lang="en-US" sz="1800" b="1" i="1" dirty="0" smtClean="0">
                <a:solidFill>
                  <a:schemeClr val="tx1"/>
                </a:solidFill>
              </a:rPr>
              <a:t>same </a:t>
            </a:r>
            <a:r>
              <a:rPr lang="en-US" sz="1800" b="1" i="1" dirty="0">
                <a:solidFill>
                  <a:schemeClr val="tx1"/>
                </a:solidFill>
              </a:rPr>
              <a:t>page “</a:t>
            </a:r>
            <a:r>
              <a:rPr lang="en-US" sz="1800" b="1" i="1" dirty="0" err="1">
                <a:solidFill>
                  <a:schemeClr val="tx1"/>
                </a:solidFill>
              </a:rPr>
              <a:t>exoBlog</a:t>
            </a:r>
            <a:r>
              <a:rPr lang="en-US" sz="1800" b="1" i="1" dirty="0" smtClean="0">
                <a:solidFill>
                  <a:schemeClr val="tx1"/>
                </a:solidFill>
              </a:rPr>
              <a:t>”.</a:t>
            </a:r>
            <a:endParaRPr lang="en-US" sz="1800" b="1" i="1" dirty="0">
              <a:solidFill>
                <a:schemeClr val="tx1"/>
              </a:solidFill>
            </a:endParaRPr>
          </a:p>
          <a:p>
            <a:pPr marL="258763" indent="-255588" hangingPunct="1">
              <a:lnSpc>
                <a:spcPct val="101000"/>
              </a:lnSpc>
              <a:spcAft>
                <a:spcPts val="600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1800" b="1" i="1" dirty="0" smtClean="0">
                <a:solidFill>
                  <a:schemeClr val="tx1"/>
                </a:solidFill>
              </a:rPr>
              <a:t>Create the following user navigation:</a:t>
            </a:r>
          </a:p>
          <a:p>
            <a:pPr marL="682626" lvl="1" indent="-255588" hangingPunct="1">
              <a:lnSpc>
                <a:spcPct val="101000"/>
              </a:lnSpc>
              <a:spcAft>
                <a:spcPts val="600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1800" b="1" i="1" dirty="0" smtClean="0">
                <a:solidFill>
                  <a:schemeClr val="tx1"/>
                </a:solidFill>
              </a:rPr>
              <a:t>Shortcuts</a:t>
            </a:r>
          </a:p>
          <a:p>
            <a:pPr marL="898526" lvl="2" indent="-255588" hangingPunct="1">
              <a:lnSpc>
                <a:spcPct val="101000"/>
              </a:lnSpc>
              <a:spcAft>
                <a:spcPts val="600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1800" b="1" i="1" dirty="0" smtClean="0">
                <a:solidFill>
                  <a:schemeClr val="tx1"/>
                </a:solidFill>
              </a:rPr>
              <a:t>Google</a:t>
            </a:r>
          </a:p>
          <a:p>
            <a:pPr marL="682626" lvl="1" indent="-255588" hangingPunct="1">
              <a:lnSpc>
                <a:spcPct val="101000"/>
              </a:lnSpc>
              <a:spcAft>
                <a:spcPts val="600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1800" b="1" i="1" dirty="0" smtClean="0">
                <a:solidFill>
                  <a:schemeClr val="tx1"/>
                </a:solidFill>
              </a:rPr>
              <a:t>eXo</a:t>
            </a:r>
          </a:p>
          <a:p>
            <a:pPr marL="898526" lvl="2" indent="-255588" hangingPunct="1">
              <a:lnSpc>
                <a:spcPct val="101000"/>
              </a:lnSpc>
              <a:spcAft>
                <a:spcPts val="600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1800" b="1" i="1" dirty="0">
                <a:solidFill>
                  <a:schemeClr val="tx1"/>
                </a:solidFill>
              </a:rPr>
              <a:t>Blog </a:t>
            </a:r>
            <a:endParaRPr lang="en-US" sz="1800" b="1" i="1" dirty="0" smtClean="0">
              <a:solidFill>
                <a:schemeClr val="tx1"/>
              </a:solidFill>
            </a:endParaRPr>
          </a:p>
          <a:p>
            <a:pPr marL="898526" lvl="2" indent="-255588" hangingPunct="1">
              <a:lnSpc>
                <a:spcPct val="101000"/>
              </a:lnSpc>
              <a:spcAft>
                <a:spcPts val="600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1800" b="1" i="1" dirty="0" smtClean="0">
                <a:solidFill>
                  <a:schemeClr val="tx1"/>
                </a:solidFill>
              </a:rPr>
              <a:t>eXo Home</a:t>
            </a:r>
          </a:p>
          <a:p>
            <a:pPr marL="258763" indent="-255588" hangingPunct="1">
              <a:lnSpc>
                <a:spcPct val="101000"/>
              </a:lnSpc>
              <a:spcAft>
                <a:spcPts val="600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1800" b="1" i="1" dirty="0" smtClean="0">
                <a:solidFill>
                  <a:schemeClr val="tx1"/>
                </a:solidFill>
              </a:rPr>
              <a:t>Note that several navigation nodes can point to the same page.</a:t>
            </a:r>
          </a:p>
          <a:p>
            <a:pPr marL="258763" indent="-255588" hangingPunct="1">
              <a:lnSpc>
                <a:spcPct val="101000"/>
              </a:lnSpc>
              <a:spcAft>
                <a:spcPts val="600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1800" b="1" i="1" dirty="0" smtClean="0">
                <a:solidFill>
                  <a:schemeClr val="tx1"/>
                </a:solidFill>
              </a:rPr>
              <a:t>Your marketing boss ask to change the navigation:</a:t>
            </a:r>
          </a:p>
          <a:p>
            <a:pPr marL="769938" lvl="1" indent="-342900" hangingPunct="1">
              <a:lnSpc>
                <a:spcPct val="101000"/>
              </a:lnSpc>
              <a:spcAft>
                <a:spcPts val="600"/>
              </a:spcAft>
              <a:buClr>
                <a:srgbClr val="FFA300"/>
              </a:buClr>
              <a:buSzPct val="150000"/>
              <a:buFont typeface="+mj-lt"/>
              <a:buAutoNum type="arabicPeriod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1800" b="1" i="1" dirty="0" smtClean="0">
                <a:solidFill>
                  <a:schemeClr val="tx1"/>
                </a:solidFill>
              </a:rPr>
              <a:t> Interchange the order of the </a:t>
            </a:r>
            <a:r>
              <a:rPr lang="en-GB" sz="1800" b="1" i="1" dirty="0" err="1" smtClean="0">
                <a:solidFill>
                  <a:schemeClr val="tx1"/>
                </a:solidFill>
              </a:rPr>
              <a:t>subtrees</a:t>
            </a:r>
            <a:r>
              <a:rPr lang="en-GB" sz="1800" b="1" i="1" dirty="0" smtClean="0">
                <a:solidFill>
                  <a:schemeClr val="tx1"/>
                </a:solidFill>
              </a:rPr>
              <a:t> eXo and Shortcuts</a:t>
            </a:r>
          </a:p>
          <a:p>
            <a:pPr marL="769938" lvl="1" indent="-342900" hangingPunct="1">
              <a:lnSpc>
                <a:spcPct val="101000"/>
              </a:lnSpc>
              <a:spcAft>
                <a:spcPts val="600"/>
              </a:spcAft>
              <a:buClr>
                <a:srgbClr val="FFA300"/>
              </a:buClr>
              <a:buSzPct val="150000"/>
              <a:buFont typeface="+mj-lt"/>
              <a:buAutoNum type="arabicPeriod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1800" b="1" i="1" dirty="0" smtClean="0">
                <a:solidFill>
                  <a:schemeClr val="tx1"/>
                </a:solidFill>
              </a:rPr>
              <a:t> Cut and paste “eXo Home” from “eXo” to “</a:t>
            </a:r>
            <a:r>
              <a:rPr lang="en-GB" sz="1800" b="1" i="1" dirty="0" err="1" smtClean="0">
                <a:solidFill>
                  <a:schemeClr val="tx1"/>
                </a:solidFill>
              </a:rPr>
              <a:t>ShortCuts</a:t>
            </a:r>
            <a:r>
              <a:rPr lang="en-GB" sz="1800" b="1" i="1" dirty="0" smtClean="0">
                <a:solidFill>
                  <a:schemeClr val="tx1"/>
                </a:solidFill>
              </a:rPr>
              <a:t>”.</a:t>
            </a:r>
          </a:p>
          <a:p>
            <a:pPr marL="639763" lvl="1" indent="-209550" hangingPunct="1">
              <a:lnSpc>
                <a:spcPct val="101000"/>
              </a:lnSpc>
              <a:spcAft>
                <a:spcPts val="600"/>
              </a:spcAft>
              <a:buClr>
                <a:srgbClr val="FFA300"/>
              </a:buClr>
              <a:buSzPct val="100000"/>
              <a:buFont typeface="Symbol" pitchFamily="18" charset="2"/>
              <a:buChar char="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1600" b="1" i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Text Box 1"/>
          <p:cNvSpPr txBox="1">
            <a:spLocks noChangeArrowheads="1"/>
          </p:cNvSpPr>
          <p:nvPr/>
        </p:nvSpPr>
        <p:spPr bwMode="auto">
          <a:xfrm>
            <a:off x="8001000" y="6886575"/>
            <a:ext cx="2598738" cy="5207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9439DB4F-8062-4B9F-B45E-68F1B7A6624D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31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1923" name="Text Box 2"/>
          <p:cNvSpPr txBox="1">
            <a:spLocks noChangeArrowheads="1"/>
          </p:cNvSpPr>
          <p:nvPr/>
        </p:nvSpPr>
        <p:spPr bwMode="auto">
          <a:xfrm>
            <a:off x="550863" y="4692650"/>
            <a:ext cx="10044112" cy="14922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lnSpc>
                <a:spcPct val="96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4800" dirty="0" smtClean="0">
                <a:solidFill>
                  <a:srgbClr val="FFFFFF"/>
                </a:solidFill>
              </a:rPr>
              <a:t>Spaces / Groups</a:t>
            </a:r>
            <a:endParaRPr lang="en-GB" sz="48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Groups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57213" y="1417638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1500" i="1" dirty="0">
              <a:solidFill>
                <a:srgbClr val="4C4C4C"/>
              </a:solidFill>
            </a:endParaRPr>
          </a:p>
        </p:txBody>
      </p:sp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507964" y="1208069"/>
            <a:ext cx="492922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rgbClr val="4C4C4C"/>
                </a:solidFill>
              </a:rPr>
              <a:t>There can be a portal for each group. Portal = layout + pages + navigation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rgbClr val="4C4C4C"/>
                </a:solidFill>
              </a:rPr>
              <a:t>Each user belongs to one or several </a:t>
            </a:r>
            <a:br>
              <a:rPr lang="en-GB" sz="2000" b="1" i="1" dirty="0" smtClean="0">
                <a:solidFill>
                  <a:srgbClr val="4C4C4C"/>
                </a:solidFill>
              </a:rPr>
            </a:br>
            <a:r>
              <a:rPr lang="en-GB" sz="2000" b="1" i="1" dirty="0" smtClean="0">
                <a:solidFill>
                  <a:srgbClr val="4C4C4C"/>
                </a:solidFill>
              </a:rPr>
              <a:t>groups.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rgbClr val="4C4C4C"/>
                </a:solidFill>
              </a:rPr>
              <a:t>You see the navigations and pages </a:t>
            </a:r>
            <a:br>
              <a:rPr lang="en-GB" sz="2000" b="1" i="1" dirty="0" smtClean="0">
                <a:solidFill>
                  <a:srgbClr val="4C4C4C"/>
                </a:solidFill>
              </a:rPr>
            </a:br>
            <a:r>
              <a:rPr lang="en-GB" sz="2000" b="1" i="1" dirty="0" smtClean="0">
                <a:solidFill>
                  <a:srgbClr val="4C4C4C"/>
                </a:solidFill>
              </a:rPr>
              <a:t>of your groups in the Admin Tool Bar.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rgbClr val="4C4C4C"/>
                </a:solidFill>
              </a:rPr>
              <a:t>Only those users with the role “manager” can modify the navigation of a group.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7187" y="1233005"/>
            <a:ext cx="4937388" cy="4248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507964" y="1208069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rgbClr val="4C4C4C"/>
                </a:solidFill>
              </a:rPr>
              <a:t>You see all groups you belong to, but only those which already have navigation.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rgbClr val="4C4C4C"/>
                </a:solidFill>
              </a:rPr>
              <a:t>If you are a manager, you can add new navigations for the other groups.</a:t>
            </a:r>
          </a:p>
        </p:txBody>
      </p:sp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Groups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57213" y="1417638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1500" i="1" dirty="0">
              <a:solidFill>
                <a:srgbClr val="4C4C4C"/>
              </a:solidFill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462" y="2297968"/>
            <a:ext cx="2088232" cy="41267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7501" y="2458122"/>
            <a:ext cx="8535169" cy="3858364"/>
          </a:xfrm>
          <a:prstGeom prst="rect">
            <a:avLst/>
          </a:prstGeom>
          <a:noFill/>
          <a:ln w="9525">
            <a:solidFill>
              <a:schemeClr val="accent2">
                <a:lumMod val="7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Groups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57213" y="1417638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1500" i="1" dirty="0">
              <a:solidFill>
                <a:srgbClr val="4C4C4C"/>
              </a:solidFill>
            </a:endParaRPr>
          </a:p>
        </p:txBody>
      </p:sp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507964" y="1208069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rgbClr val="4C4C4C"/>
                </a:solidFill>
              </a:rPr>
              <a:t>By clicking on “Edit Properties” you can define the order of the group navigations in the menu.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09940" y="2181157"/>
            <a:ext cx="9670716" cy="3684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Group Navigation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07964" y="1208069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2800" b="1" i="1" dirty="0" smtClean="0">
              <a:solidFill>
                <a:srgbClr val="333333"/>
              </a:solidFill>
            </a:endParaRP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rgbClr val="4C4C4C"/>
                </a:solidFill>
              </a:rPr>
              <a:t>Manage access to group pages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2000" b="1" i="1" dirty="0" smtClean="0">
              <a:solidFill>
                <a:srgbClr val="4C4C4C"/>
              </a:solidFill>
            </a:endParaRP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000" b="1" i="1" dirty="0" smtClean="0">
                <a:solidFill>
                  <a:srgbClr val="4C4C4C"/>
                </a:solidFill>
              </a:rPr>
              <a:t>The group pages can optionally be shown </a:t>
            </a:r>
            <a:br>
              <a:rPr lang="en-GB" sz="2000" b="1" i="1" dirty="0" smtClean="0">
                <a:solidFill>
                  <a:srgbClr val="4C4C4C"/>
                </a:solidFill>
              </a:rPr>
            </a:br>
            <a:r>
              <a:rPr lang="en-GB" sz="2000" b="1" i="1" dirty="0" smtClean="0">
                <a:solidFill>
                  <a:srgbClr val="4C4C4C"/>
                </a:solidFill>
              </a:rPr>
              <a:t>in a navigation bar: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223004" y="1564247"/>
            <a:ext cx="4937121" cy="4068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475606" y="3633791"/>
            <a:ext cx="2843373" cy="1428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Group Navigation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07964" y="1208069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2800" b="1" i="1" dirty="0" smtClean="0">
              <a:solidFill>
                <a:srgbClr val="333333"/>
              </a:solidFill>
            </a:endParaRP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2000" b="1" i="1" dirty="0" smtClean="0">
              <a:solidFill>
                <a:srgbClr val="4C4C4C"/>
              </a:solidFill>
            </a:endParaRP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27230" y="2641618"/>
            <a:ext cx="8210550" cy="3781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93716" y="1208069"/>
            <a:ext cx="7629525" cy="1152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Exercise 1/2:  Group Portal (15 min)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57213" y="993755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800" b="1" i="1" dirty="0" smtClean="0">
                <a:solidFill>
                  <a:schemeClr val="tx1"/>
                </a:solidFill>
              </a:rPr>
              <a:t>Create a new page in a group, create pages accessible for platform/bike only, modify the layout of this group’s pages.</a:t>
            </a:r>
          </a:p>
          <a:p>
            <a:pPr marL="258763" indent="-255588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800" b="1" i="1" dirty="0" smtClean="0">
                <a:solidFill>
                  <a:schemeClr val="tx1"/>
                </a:solidFill>
              </a:rPr>
              <a:t>New Group Page</a:t>
            </a:r>
            <a:endParaRPr lang="en-GB" sz="2800" b="1" i="1" dirty="0">
              <a:solidFill>
                <a:schemeClr val="tx1"/>
              </a:solidFill>
            </a:endParaRP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Login as John. Open a group page of platform/administrators.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Click on “Add new page” and browse to the root of the group navigation (green arrow).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Add at least one application to the page (otherwise it won’t show up). Save.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2000" b="1" i="1" dirty="0" smtClean="0">
              <a:solidFill>
                <a:srgbClr val="4C4C4C"/>
              </a:solidFill>
            </a:endParaRPr>
          </a:p>
          <a:p>
            <a:pPr marL="639763" lvl="1" indent="-209550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00000"/>
              <a:buFont typeface="Symbol" pitchFamily="18" charset="2"/>
              <a:buChar char="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1800" b="1" i="1" dirty="0">
              <a:solidFill>
                <a:srgbClr val="4C4C4C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Exercise 2/2:  Group Portal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57213" y="993755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800" b="1" i="1" dirty="0">
                <a:solidFill>
                  <a:schemeClr val="tx1"/>
                </a:solidFill>
              </a:rPr>
              <a:t>Groups Navigation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>
                <a:solidFill>
                  <a:schemeClr val="tx1"/>
                </a:solidFill>
              </a:rPr>
              <a:t>Click on “Manage Groups” in the Admin Tool Bar and open the navigation of platform/administrators.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>
                <a:solidFill>
                  <a:schemeClr val="tx1"/>
                </a:solidFill>
              </a:rPr>
              <a:t>Verify the existence of your new navigation node and page.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>
                <a:solidFill>
                  <a:schemeClr val="tx1"/>
                </a:solidFill>
              </a:rPr>
              <a:t>Make john a manager of the group “platform/bike”. Add a navigation to the group platform/bike. Add two new navigation nodes to the group, select any existing page or create new pages</a:t>
            </a:r>
            <a:r>
              <a:rPr lang="en-US" sz="2000" b="1" i="1" dirty="0" smtClean="0">
                <a:solidFill>
                  <a:schemeClr val="tx1"/>
                </a:solidFill>
              </a:rPr>
              <a:t>.</a:t>
            </a:r>
          </a:p>
          <a:p>
            <a:pPr marL="258763" indent="-255588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800" b="1" i="1" dirty="0" smtClean="0">
                <a:solidFill>
                  <a:schemeClr val="tx1"/>
                </a:solidFill>
              </a:rPr>
              <a:t>Group Layout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Click on a page of “platform/administrator and modify the portal layout for all pages of this group (“Edit Layout”). 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Modify also the layout of the platform/bike group portal.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Switch between the pages of the different groups in order to experience the differences.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2000" b="1" i="1" dirty="0" smtClean="0">
              <a:solidFill>
                <a:srgbClr val="4C4C4C"/>
              </a:solidFill>
            </a:endParaRPr>
          </a:p>
          <a:p>
            <a:pPr marL="639763" lvl="1" indent="-209550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00000"/>
              <a:buFont typeface="Symbol" pitchFamily="18" charset="2"/>
              <a:buChar char="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1800" b="1" i="1" dirty="0">
              <a:solidFill>
                <a:srgbClr val="4C4C4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5136651"/>
      </p:ext>
    </p:extLst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Text Box 1"/>
          <p:cNvSpPr txBox="1">
            <a:spLocks noChangeArrowheads="1"/>
          </p:cNvSpPr>
          <p:nvPr/>
        </p:nvSpPr>
        <p:spPr bwMode="auto">
          <a:xfrm>
            <a:off x="8001000" y="6886575"/>
            <a:ext cx="2598738" cy="5207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9439DB4F-8062-4B9F-B45E-68F1B7A6624D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39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1923" name="Text Box 2"/>
          <p:cNvSpPr txBox="1">
            <a:spLocks noChangeArrowheads="1"/>
          </p:cNvSpPr>
          <p:nvPr/>
        </p:nvSpPr>
        <p:spPr bwMode="auto">
          <a:xfrm>
            <a:off x="550863" y="4692650"/>
            <a:ext cx="10044112" cy="14922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lnSpc>
                <a:spcPct val="96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4800" dirty="0" smtClean="0">
                <a:solidFill>
                  <a:srgbClr val="FFFFFF"/>
                </a:solidFill>
              </a:rPr>
              <a:t>Application Registry</a:t>
            </a:r>
            <a:endParaRPr lang="en-GB" sz="48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Portal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07964" y="1208069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Portal : manages the aggregation and </a:t>
            </a:r>
            <a:br>
              <a:rPr lang="en-US" sz="2000" b="1" i="1" dirty="0" smtClean="0">
                <a:solidFill>
                  <a:srgbClr val="4C4C4C"/>
                </a:solidFill>
              </a:rPr>
            </a:br>
            <a:r>
              <a:rPr lang="en-US" sz="2000" b="1" i="1" dirty="0" smtClean="0">
                <a:solidFill>
                  <a:srgbClr val="4C4C4C"/>
                </a:solidFill>
              </a:rPr>
              <a:t>personalization of the portlets.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Many portals can run on the same </a:t>
            </a:r>
            <a:r>
              <a:rPr lang="en-US" sz="2000" b="1" i="1" dirty="0" err="1" smtClean="0">
                <a:solidFill>
                  <a:srgbClr val="4C4C4C"/>
                </a:solidFill>
              </a:rPr>
              <a:t>eXo</a:t>
            </a:r>
            <a:r>
              <a:rPr lang="en-US" sz="2000" b="1" i="1" dirty="0" smtClean="0">
                <a:solidFill>
                  <a:srgbClr val="4C4C4C"/>
                </a:solidFill>
              </a:rPr>
              <a:t> Platform </a:t>
            </a:r>
            <a:br>
              <a:rPr lang="en-US" sz="2000" b="1" i="1" dirty="0" smtClean="0">
                <a:solidFill>
                  <a:srgbClr val="4C4C4C"/>
                </a:solidFill>
              </a:rPr>
            </a:br>
            <a:r>
              <a:rPr lang="en-US" sz="2000" b="1" i="1" dirty="0" smtClean="0">
                <a:solidFill>
                  <a:srgbClr val="4C4C4C"/>
                </a:solidFill>
              </a:rPr>
              <a:t>server. Each of them has a different URL.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Each portal contains a number of pages.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Each page contains one or several portlets.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2000" b="1" i="1" dirty="0">
              <a:solidFill>
                <a:srgbClr val="4C4C4C"/>
              </a:solidFill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937384" y="1208069"/>
            <a:ext cx="3929090" cy="24411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Application Registry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57213" y="1136631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de-DE" sz="2000" b="1" i="1" dirty="0" smtClean="0">
                <a:solidFill>
                  <a:schemeClr val="tx1"/>
                </a:solidFill>
              </a:rPr>
              <a:t>An application can be a portlet or a gadget.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de-DE" sz="2000" b="1" i="1" dirty="0" smtClean="0">
              <a:solidFill>
                <a:schemeClr val="tx1"/>
              </a:solidFill>
            </a:endParaRPr>
          </a:p>
          <a:p>
            <a:pPr marL="639763" lvl="1" indent="-209550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00000"/>
              <a:buFont typeface="Symbol" pitchFamily="18" charset="2"/>
              <a:buChar char="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1800" b="1" i="1" dirty="0">
              <a:solidFill>
                <a:srgbClr val="4C4C4C"/>
              </a:solidFill>
            </a:endParaRPr>
          </a:p>
        </p:txBody>
      </p:sp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93650" y="1565259"/>
            <a:ext cx="10684137" cy="49963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Application Registry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57213" y="1136631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de-DE" sz="2000" b="1" i="1" dirty="0" smtClean="0">
              <a:solidFill>
                <a:schemeClr val="tx1"/>
              </a:solidFill>
            </a:endParaRP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de-DE" sz="2000" b="1" i="1" dirty="0" smtClean="0">
                <a:solidFill>
                  <a:schemeClr val="tx1"/>
                </a:solidFill>
              </a:rPr>
              <a:t>In the registry you can configure which applications are available to the users.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de-DE" sz="2000" b="1" i="1" dirty="0" smtClean="0">
                <a:solidFill>
                  <a:schemeClr val="tx1"/>
                </a:solidFill>
              </a:rPr>
              <a:t>The available applications appear in the page and portal layout dialogs.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de-DE" sz="2000" b="1" i="1" dirty="0" smtClean="0">
                <a:solidFill>
                  <a:schemeClr val="tx1"/>
                </a:solidFill>
              </a:rPr>
              <a:t>You can define access permission on category level and for each application.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de-DE" sz="2000" b="1" i="1" dirty="0" smtClean="0">
                <a:solidFill>
                  <a:schemeClr val="tx1"/>
                </a:solidFill>
              </a:rPr>
              <a:t>The user only sees those applications where permissions in both levels are granted.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de-DE" sz="2000" b="1" i="1" dirty="0" smtClean="0">
              <a:solidFill>
                <a:schemeClr val="tx1"/>
              </a:solidFill>
            </a:endParaRPr>
          </a:p>
          <a:p>
            <a:pPr marL="639763" lvl="1" indent="-209550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00000"/>
              <a:buFont typeface="Symbol" pitchFamily="18" charset="2"/>
              <a:buChar char="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1800" b="1" i="1" dirty="0">
              <a:solidFill>
                <a:srgbClr val="4C4C4C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Application Registry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57213" y="1136631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de-DE" sz="2000" b="1" i="1" dirty="0" smtClean="0">
                <a:solidFill>
                  <a:schemeClr val="tx1"/>
                </a:solidFill>
              </a:rPr>
              <a:t>Portlets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de-DE" sz="2000" b="1" i="1" dirty="0" smtClean="0">
              <a:solidFill>
                <a:schemeClr val="tx1"/>
              </a:solidFill>
            </a:endParaRPr>
          </a:p>
          <a:p>
            <a:pPr marL="639763" lvl="1" indent="-209550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00000"/>
              <a:buFont typeface="Symbol" pitchFamily="18" charset="2"/>
              <a:buChar char="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1800" b="1" i="1" dirty="0">
              <a:solidFill>
                <a:srgbClr val="4C4C4C"/>
              </a:solidFill>
            </a:endParaRPr>
          </a:p>
        </p:txBody>
      </p:sp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64899" y="1993887"/>
            <a:ext cx="10058699" cy="19526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Application Registry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57213" y="1136631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de-DE" sz="2000" b="1" i="1" dirty="0" smtClean="0">
                <a:solidFill>
                  <a:schemeClr val="tx1"/>
                </a:solidFill>
              </a:rPr>
              <a:t>Gadgets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de-DE" sz="2000" b="1" i="1" dirty="0" smtClean="0">
                <a:solidFill>
                  <a:schemeClr val="tx1"/>
                </a:solidFill>
              </a:rPr>
              <a:t>Can be loaded, created and modified.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de-DE" sz="2000" b="1" i="1" dirty="0" smtClean="0">
              <a:solidFill>
                <a:schemeClr val="tx1"/>
              </a:solidFill>
            </a:endParaRPr>
          </a:p>
          <a:p>
            <a:pPr marL="639763" lvl="1" indent="-209550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00000"/>
              <a:buFont typeface="Symbol" pitchFamily="18" charset="2"/>
              <a:buChar char="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1800" b="1" i="1" dirty="0">
              <a:solidFill>
                <a:srgbClr val="4C4C4C"/>
              </a:solidFill>
            </a:endParaRPr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93650" y="2136763"/>
            <a:ext cx="10515639" cy="38100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Exercise 1/2:  Application Registry (20 min)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57213" y="1266725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800" b="1" i="1" dirty="0" smtClean="0">
                <a:solidFill>
                  <a:schemeClr val="tx1"/>
                </a:solidFill>
              </a:rPr>
              <a:t>Import</a:t>
            </a:r>
            <a:endParaRPr lang="en-GB" sz="2800" b="1" i="1" dirty="0">
              <a:solidFill>
                <a:schemeClr val="tx1"/>
              </a:solidFill>
            </a:endParaRP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Import all applications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Create a new application category.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Add some applications to your category.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Make your category accessible to all users.</a:t>
            </a:r>
          </a:p>
          <a:p>
            <a:pPr marL="258763" indent="-255588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800" b="1" i="1" dirty="0" smtClean="0">
                <a:solidFill>
                  <a:schemeClr val="tx1"/>
                </a:solidFill>
              </a:rPr>
              <a:t>Gadget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Switch to the Gadget panel. Add a new gadget to your category.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Modify the gadget code by replacing “hello world” by “</a:t>
            </a:r>
            <a:r>
              <a:rPr lang="en-US" sz="2000" b="1" i="1" dirty="0" err="1" smtClean="0">
                <a:solidFill>
                  <a:schemeClr val="tx1"/>
                </a:solidFill>
              </a:rPr>
              <a:t>toto</a:t>
            </a:r>
            <a:r>
              <a:rPr lang="en-US" sz="2000" b="1" i="1" dirty="0" smtClean="0">
                <a:solidFill>
                  <a:schemeClr val="tx1"/>
                </a:solidFill>
              </a:rPr>
              <a:t>”.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800" b="1" i="1" dirty="0" smtClean="0">
                <a:solidFill>
                  <a:schemeClr val="tx1"/>
                </a:solidFill>
              </a:rPr>
              <a:t>Layout</a:t>
            </a:r>
            <a:endParaRPr lang="en-US" sz="2000" b="1" i="1" dirty="0" smtClean="0">
              <a:solidFill>
                <a:schemeClr val="tx1"/>
              </a:solidFill>
            </a:endParaRP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Create a test page, open the layout and test the new category and applications.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US" sz="2000" b="1" i="1" dirty="0" smtClean="0">
              <a:solidFill>
                <a:schemeClr val="tx1"/>
              </a:solidFill>
            </a:endParaRP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2000" b="1" i="1" dirty="0" smtClean="0">
              <a:solidFill>
                <a:srgbClr val="4C4C4C"/>
              </a:solidFill>
            </a:endParaRPr>
          </a:p>
          <a:p>
            <a:pPr marL="639763" lvl="1" indent="-209550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00000"/>
              <a:buFont typeface="Symbol" pitchFamily="18" charset="2"/>
              <a:buChar char="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1800" b="1" i="1" dirty="0">
              <a:solidFill>
                <a:srgbClr val="4C4C4C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Exercise 2/2: Application Registry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57213" y="1417638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GB" sz="2800" b="1" i="1" dirty="0" smtClean="0">
                <a:solidFill>
                  <a:schemeClr val="tx1"/>
                </a:solidFill>
              </a:rPr>
              <a:t>Permissions</a:t>
            </a:r>
            <a:endParaRPr lang="en-GB" sz="2800" b="1" i="1" dirty="0">
              <a:solidFill>
                <a:schemeClr val="tx1"/>
              </a:solidFill>
            </a:endParaRP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Create an application category only accessible for the group “organization/management”.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Open an application in a public category and make it visible only to the  management, put this application into a category available to all users.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Add “</a:t>
            </a:r>
            <a:r>
              <a:rPr lang="en-US" sz="2000" b="1" i="1" dirty="0" err="1" smtClean="0">
                <a:solidFill>
                  <a:schemeClr val="tx1"/>
                </a:solidFill>
              </a:rPr>
              <a:t>elena</a:t>
            </a:r>
            <a:r>
              <a:rPr lang="en-US" sz="2000" b="1" i="1" dirty="0" smtClean="0">
                <a:solidFill>
                  <a:schemeClr val="tx1"/>
                </a:solidFill>
              </a:rPr>
              <a:t>” to the group “/platform/administrators” but not the management.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chemeClr val="tx1"/>
                </a:solidFill>
              </a:rPr>
              <a:t>Login as “</a:t>
            </a:r>
            <a:r>
              <a:rPr lang="en-US" sz="2000" b="1" i="1" dirty="0" err="1" smtClean="0">
                <a:solidFill>
                  <a:schemeClr val="tx1"/>
                </a:solidFill>
              </a:rPr>
              <a:t>elena</a:t>
            </a:r>
            <a:r>
              <a:rPr lang="en-US" sz="2000" b="1" i="1" dirty="0" smtClean="0">
                <a:solidFill>
                  <a:schemeClr val="tx1"/>
                </a:solidFill>
              </a:rPr>
              <a:t>”, open the page layout. Analyze if there are categories and application that are only accessible to the management.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2000" b="1" i="1" dirty="0" smtClean="0">
              <a:solidFill>
                <a:srgbClr val="4C4C4C"/>
              </a:solidFill>
            </a:endParaRPr>
          </a:p>
          <a:p>
            <a:pPr marL="639763" lvl="1" indent="-209550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00000"/>
              <a:buFont typeface="Symbol" pitchFamily="18" charset="2"/>
              <a:buChar char="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1800" b="1" i="1" dirty="0">
              <a:solidFill>
                <a:srgbClr val="4C4C4C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Text Box 1"/>
          <p:cNvSpPr txBox="1">
            <a:spLocks noChangeArrowheads="1"/>
          </p:cNvSpPr>
          <p:nvPr/>
        </p:nvSpPr>
        <p:spPr bwMode="auto">
          <a:xfrm>
            <a:off x="8001000" y="6886575"/>
            <a:ext cx="2598738" cy="5207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9439DB4F-8062-4B9F-B45E-68F1B7A6624D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46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1923" name="Text Box 2"/>
          <p:cNvSpPr txBox="1">
            <a:spLocks noChangeArrowheads="1"/>
          </p:cNvSpPr>
          <p:nvPr/>
        </p:nvSpPr>
        <p:spPr bwMode="auto">
          <a:xfrm>
            <a:off x="550863" y="4692650"/>
            <a:ext cx="10044112" cy="14922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lnSpc>
                <a:spcPct val="96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4800" dirty="0" smtClean="0">
                <a:solidFill>
                  <a:srgbClr val="FFFFFF"/>
                </a:solidFill>
              </a:rPr>
              <a:t>Examples</a:t>
            </a:r>
            <a:endParaRPr lang="en-GB" sz="48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1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-720757"/>
            <a:ext cx="11337227" cy="840620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1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381449" y="-935071"/>
            <a:ext cx="11927112" cy="876056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1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7537" y="-149253"/>
            <a:ext cx="10767777" cy="733327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Portal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07964" y="1208069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2000" b="1" i="1" dirty="0">
              <a:solidFill>
                <a:srgbClr val="4C4C4C"/>
              </a:solidFill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31590" y="1051907"/>
            <a:ext cx="9334790" cy="57997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1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207072" y="-720757"/>
            <a:ext cx="11560647" cy="866828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Text Box 1"/>
          <p:cNvSpPr txBox="1">
            <a:spLocks noChangeArrowheads="1"/>
          </p:cNvSpPr>
          <p:nvPr/>
        </p:nvSpPr>
        <p:spPr bwMode="auto">
          <a:xfrm>
            <a:off x="557213" y="255588"/>
            <a:ext cx="10044112" cy="952481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r">
              <a:lnSpc>
                <a:spcPct val="96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US" sz="4800" dirty="0" err="1" smtClean="0"/>
              <a:t>eXo</a:t>
            </a:r>
            <a:r>
              <a:rPr lang="en-US" sz="4800" dirty="0" smtClean="0"/>
              <a:t> Fundamentals Training</a:t>
            </a:r>
            <a:endParaRPr lang="en-GB" sz="4800" dirty="0">
              <a:solidFill>
                <a:srgbClr val="FFFFFF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437054" y="1065193"/>
            <a:ext cx="6215106" cy="3562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r" eaLnBrk="1" hangingPunct="1">
              <a:buFontTx/>
              <a:buNone/>
            </a:pPr>
            <a:r>
              <a:rPr lang="en-US" dirty="0" smtClean="0"/>
              <a:t>Portal Elements and Organization Model</a:t>
            </a:r>
          </a:p>
        </p:txBody>
      </p:sp>
      <p:sp>
        <p:nvSpPr>
          <p:cNvPr id="4" name="Text Box 1"/>
          <p:cNvSpPr txBox="1">
            <a:spLocks noChangeArrowheads="1"/>
          </p:cNvSpPr>
          <p:nvPr/>
        </p:nvSpPr>
        <p:spPr bwMode="auto">
          <a:xfrm>
            <a:off x="1116013" y="5422911"/>
            <a:ext cx="5035553" cy="952481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r">
              <a:lnSpc>
                <a:spcPct val="96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US" sz="4800" dirty="0" smtClean="0"/>
              <a:t>Q &amp; A</a:t>
            </a:r>
            <a:endParaRPr lang="en-GB" sz="48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ext Box 2"/>
          <p:cNvSpPr txBox="1">
            <a:spLocks noChangeArrowheads="1"/>
          </p:cNvSpPr>
          <p:nvPr/>
        </p:nvSpPr>
        <p:spPr bwMode="auto">
          <a:xfrm>
            <a:off x="395486" y="1279507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Portlet arrangement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2000" b="1" i="1" dirty="0">
              <a:solidFill>
                <a:srgbClr val="4C4C4C"/>
              </a:solidFill>
            </a:endParaRPr>
          </a:p>
        </p:txBody>
      </p:sp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Portal</a:t>
            </a:r>
            <a:endParaRPr lang="en-GB" sz="3600" dirty="0">
              <a:solidFill>
                <a:srgbClr val="FFA300"/>
              </a:solidFill>
            </a:endParaRPr>
          </a:p>
        </p:txBody>
      </p:sp>
      <p:grpSp>
        <p:nvGrpSpPr>
          <p:cNvPr id="33" name="Group 4"/>
          <p:cNvGrpSpPr>
            <a:grpSpLocks/>
          </p:cNvGrpSpPr>
          <p:nvPr/>
        </p:nvGrpSpPr>
        <p:grpSpPr bwMode="auto">
          <a:xfrm>
            <a:off x="3635846" y="1691605"/>
            <a:ext cx="5307018" cy="4422789"/>
            <a:chOff x="0" y="0"/>
            <a:chExt cx="2796" cy="2462"/>
          </a:xfrm>
        </p:grpSpPr>
        <p:grpSp>
          <p:nvGrpSpPr>
            <p:cNvPr id="34" name="Group 5"/>
            <p:cNvGrpSpPr>
              <a:grpSpLocks/>
            </p:cNvGrpSpPr>
            <p:nvPr/>
          </p:nvGrpSpPr>
          <p:grpSpPr bwMode="auto">
            <a:xfrm>
              <a:off x="36" y="1371"/>
              <a:ext cx="858" cy="1056"/>
              <a:chOff x="0" y="0"/>
              <a:chExt cx="857" cy="1055"/>
            </a:xfrm>
          </p:grpSpPr>
          <p:sp>
            <p:nvSpPr>
              <p:cNvPr id="45" name="Rectangle 6"/>
              <p:cNvSpPr>
                <a:spLocks/>
              </p:cNvSpPr>
              <p:nvPr/>
            </p:nvSpPr>
            <p:spPr bwMode="auto">
              <a:xfrm>
                <a:off x="0" y="0"/>
                <a:ext cx="857" cy="1055"/>
              </a:xfrm>
              <a:prstGeom prst="rect">
                <a:avLst/>
              </a:prstGeom>
              <a:solidFill>
                <a:srgbClr val="BFBFBF"/>
              </a:solidFill>
              <a:ln w="254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lIns="0" tIns="0" rIns="0" bIns="0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6" name="Rectangle 7"/>
              <p:cNvSpPr>
                <a:spLocks/>
              </p:cNvSpPr>
              <p:nvPr/>
            </p:nvSpPr>
            <p:spPr bwMode="auto">
              <a:xfrm>
                <a:off x="124" y="407"/>
                <a:ext cx="608" cy="240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0" tIns="0" rIns="40639" bIns="0" anchor="ctr">
                <a:spAutoFit/>
              </a:bodyPr>
              <a:lstStyle/>
              <a:p>
                <a:pPr marL="39688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9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Portlet1</a:t>
                </a:r>
              </a:p>
            </p:txBody>
          </p:sp>
        </p:grpSp>
        <p:grpSp>
          <p:nvGrpSpPr>
            <p:cNvPr id="35" name="Group 8"/>
            <p:cNvGrpSpPr>
              <a:grpSpLocks/>
            </p:cNvGrpSpPr>
            <p:nvPr/>
          </p:nvGrpSpPr>
          <p:grpSpPr bwMode="auto">
            <a:xfrm>
              <a:off x="968" y="1371"/>
              <a:ext cx="858" cy="1056"/>
              <a:chOff x="0" y="0"/>
              <a:chExt cx="857" cy="1055"/>
            </a:xfrm>
          </p:grpSpPr>
          <p:sp>
            <p:nvSpPr>
              <p:cNvPr id="43" name="Rectangle 9"/>
              <p:cNvSpPr>
                <a:spLocks/>
              </p:cNvSpPr>
              <p:nvPr/>
            </p:nvSpPr>
            <p:spPr bwMode="auto">
              <a:xfrm>
                <a:off x="0" y="0"/>
                <a:ext cx="857" cy="1055"/>
              </a:xfrm>
              <a:prstGeom prst="rect">
                <a:avLst/>
              </a:prstGeom>
              <a:solidFill>
                <a:srgbClr val="BFBFBF"/>
              </a:solidFill>
              <a:ln w="254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lIns="0" tIns="0" rIns="0" bIns="0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4" name="Rectangle 10"/>
              <p:cNvSpPr>
                <a:spLocks/>
              </p:cNvSpPr>
              <p:nvPr/>
            </p:nvSpPr>
            <p:spPr bwMode="auto">
              <a:xfrm>
                <a:off x="124" y="407"/>
                <a:ext cx="608" cy="240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0" tIns="0" rIns="40639" bIns="0" anchor="ctr">
                <a:spAutoFit/>
              </a:bodyPr>
              <a:lstStyle/>
              <a:p>
                <a:pPr marL="39688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9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Portlet2</a:t>
                </a:r>
              </a:p>
            </p:txBody>
          </p:sp>
        </p:grpSp>
        <p:grpSp>
          <p:nvGrpSpPr>
            <p:cNvPr id="36" name="Group 11"/>
            <p:cNvGrpSpPr>
              <a:grpSpLocks/>
            </p:cNvGrpSpPr>
            <p:nvPr/>
          </p:nvGrpSpPr>
          <p:grpSpPr bwMode="auto">
            <a:xfrm>
              <a:off x="1900" y="1371"/>
              <a:ext cx="858" cy="1056"/>
              <a:chOff x="0" y="0"/>
              <a:chExt cx="857" cy="1055"/>
            </a:xfrm>
          </p:grpSpPr>
          <p:sp>
            <p:nvSpPr>
              <p:cNvPr id="41" name="Rectangle 12"/>
              <p:cNvSpPr>
                <a:spLocks/>
              </p:cNvSpPr>
              <p:nvPr/>
            </p:nvSpPr>
            <p:spPr bwMode="auto">
              <a:xfrm>
                <a:off x="0" y="0"/>
                <a:ext cx="857" cy="1055"/>
              </a:xfrm>
              <a:prstGeom prst="rect">
                <a:avLst/>
              </a:prstGeom>
              <a:solidFill>
                <a:srgbClr val="BFBFBF"/>
              </a:solidFill>
              <a:ln w="254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lIns="0" tIns="0" rIns="0" bIns="0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2" name="Rectangle 13"/>
              <p:cNvSpPr>
                <a:spLocks/>
              </p:cNvSpPr>
              <p:nvPr/>
            </p:nvSpPr>
            <p:spPr bwMode="auto">
              <a:xfrm>
                <a:off x="124" y="407"/>
                <a:ext cx="608" cy="240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0" tIns="0" rIns="40639" bIns="0" anchor="ctr">
                <a:spAutoFit/>
              </a:bodyPr>
              <a:lstStyle/>
              <a:p>
                <a:pPr marL="39688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9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Portlet3</a:t>
                </a:r>
              </a:p>
            </p:txBody>
          </p:sp>
        </p:grpSp>
        <p:grpSp>
          <p:nvGrpSpPr>
            <p:cNvPr id="37" name="Group 14"/>
            <p:cNvGrpSpPr>
              <a:grpSpLocks/>
            </p:cNvGrpSpPr>
            <p:nvPr/>
          </p:nvGrpSpPr>
          <p:grpSpPr bwMode="auto">
            <a:xfrm>
              <a:off x="36" y="34"/>
              <a:ext cx="2723" cy="1267"/>
              <a:chOff x="0" y="0"/>
              <a:chExt cx="2722" cy="1266"/>
            </a:xfrm>
          </p:grpSpPr>
          <p:sp>
            <p:nvSpPr>
              <p:cNvPr id="39" name="Rectangle 15"/>
              <p:cNvSpPr>
                <a:spLocks/>
              </p:cNvSpPr>
              <p:nvPr/>
            </p:nvSpPr>
            <p:spPr bwMode="auto">
              <a:xfrm>
                <a:off x="0" y="0"/>
                <a:ext cx="2722" cy="1266"/>
              </a:xfrm>
              <a:prstGeom prst="rect">
                <a:avLst/>
              </a:prstGeom>
              <a:solidFill>
                <a:srgbClr val="BFBFBF"/>
              </a:solidFill>
              <a:ln w="254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lIns="0" tIns="0" rIns="0" bIns="0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0" name="Rectangle 16"/>
              <p:cNvSpPr>
                <a:spLocks/>
              </p:cNvSpPr>
              <p:nvPr/>
            </p:nvSpPr>
            <p:spPr bwMode="auto">
              <a:xfrm>
                <a:off x="856" y="441"/>
                <a:ext cx="1009" cy="384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0" tIns="0" rIns="40639" bIns="0" anchor="ctr">
                <a:spAutoFit/>
              </a:bodyPr>
              <a:lstStyle/>
              <a:p>
                <a:pPr marL="39688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Portlet4</a:t>
                </a:r>
              </a:p>
            </p:txBody>
          </p:sp>
        </p:grpSp>
        <p:sp>
          <p:nvSpPr>
            <p:cNvPr id="38" name="Rectangle 17"/>
            <p:cNvSpPr>
              <a:spLocks/>
            </p:cNvSpPr>
            <p:nvPr/>
          </p:nvSpPr>
          <p:spPr bwMode="auto">
            <a:xfrm>
              <a:off x="0" y="0"/>
              <a:ext cx="2796" cy="2462"/>
            </a:xfrm>
            <a:prstGeom prst="rect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</p:spTree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51764" y="350813"/>
            <a:ext cx="3213100" cy="16383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Portlets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07964" y="1208069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Portlet : A rectangular bloc which allows to access </a:t>
            </a:r>
            <a:br>
              <a:rPr lang="en-US" sz="2000" b="1" i="1" dirty="0" smtClean="0">
                <a:solidFill>
                  <a:srgbClr val="4C4C4C"/>
                </a:solidFill>
              </a:rPr>
            </a:br>
            <a:r>
              <a:rPr lang="en-US" sz="2000" b="1" i="1" dirty="0" smtClean="0">
                <a:solidFill>
                  <a:srgbClr val="4C4C4C"/>
                </a:solidFill>
              </a:rPr>
              <a:t>to a content or a service.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Each portlet has some preferences, settings and decorations.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The portlet can be positioned in any place of a page.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You can reuse the same portlet several times: Then we say there are several </a:t>
            </a:r>
            <a:r>
              <a:rPr lang="en-US" sz="2000" b="1" i="1" u="sng" dirty="0" smtClean="0">
                <a:solidFill>
                  <a:srgbClr val="4C4C4C"/>
                </a:solidFill>
              </a:rPr>
              <a:t>instances</a:t>
            </a:r>
            <a:r>
              <a:rPr lang="en-US" sz="2000" b="1" i="1" dirty="0" smtClean="0">
                <a:solidFill>
                  <a:srgbClr val="4C4C4C"/>
                </a:solidFill>
              </a:rPr>
              <a:t> of the same portlet.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Each instance of the same portlet can be configured differently.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Window decoration (optional)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Window states:  maximized, minimized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Portlet Modes: view, edit, help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The combination of a portlet instance + preferences + decorations is also called an “</a:t>
            </a:r>
            <a:r>
              <a:rPr lang="en-US" sz="2000" b="1" i="1" u="sng" dirty="0" smtClean="0">
                <a:solidFill>
                  <a:srgbClr val="4C4C4C"/>
                </a:solidFill>
              </a:rPr>
              <a:t>application</a:t>
            </a:r>
            <a:r>
              <a:rPr lang="en-US" sz="2000" b="1" i="1" dirty="0" smtClean="0">
                <a:solidFill>
                  <a:srgbClr val="4C4C4C"/>
                </a:solidFill>
              </a:rPr>
              <a:t>”.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2000" b="1" i="1" dirty="0">
              <a:solidFill>
                <a:srgbClr val="4C4C4C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 txBox="1">
            <a:spLocks noChangeArrowheads="1"/>
          </p:cNvSpPr>
          <p:nvPr/>
        </p:nvSpPr>
        <p:spPr bwMode="auto">
          <a:xfrm>
            <a:off x="557213" y="301625"/>
            <a:ext cx="10044112" cy="614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hangingPunct="1">
              <a:lnSpc>
                <a:spcPct val="9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3600" dirty="0" smtClean="0">
                <a:solidFill>
                  <a:srgbClr val="FFA300"/>
                </a:solidFill>
              </a:rPr>
              <a:t>Page</a:t>
            </a:r>
            <a:endParaRPr lang="en-GB" sz="3600" dirty="0">
              <a:solidFill>
                <a:srgbClr val="FFA300"/>
              </a:solidFill>
            </a:endParaRPr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507964" y="1208069"/>
            <a:ext cx="10044112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258763" indent="-255588" hangingPunct="1">
              <a:lnSpc>
                <a:spcPct val="92000"/>
              </a:lnSpc>
              <a:spcAft>
                <a:spcPts val="1425"/>
              </a:spcAft>
              <a:buSzPct val="70000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2800" b="1" i="1" dirty="0" smtClean="0">
              <a:solidFill>
                <a:srgbClr val="333333"/>
              </a:solidFill>
            </a:endParaRP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Contains a set of applications.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Defines the layout of these applications.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There a many pages on a portal.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Permission Settings</a:t>
            </a:r>
          </a:p>
          <a:p>
            <a:pPr marL="682626" lvl="1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Access permission</a:t>
            </a:r>
          </a:p>
          <a:p>
            <a:pPr marL="682626" lvl="1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Edit permission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US" sz="2000" b="1" i="1" dirty="0" smtClean="0">
              <a:solidFill>
                <a:srgbClr val="4C4C4C"/>
              </a:solidFill>
            </a:endParaRP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r>
              <a:rPr lang="en-US" sz="2000" b="1" i="1" dirty="0" smtClean="0">
                <a:solidFill>
                  <a:srgbClr val="4C4C4C"/>
                </a:solidFill>
              </a:rPr>
              <a:t>3 page types : site, group and user dashboard</a:t>
            </a:r>
          </a:p>
          <a:p>
            <a:pPr marL="258763" indent="-255588" hangingPunct="1">
              <a:lnSpc>
                <a:spcPct val="101000"/>
              </a:lnSpc>
              <a:spcAft>
                <a:spcPts val="1425"/>
              </a:spcAft>
              <a:buClr>
                <a:srgbClr val="FFA300"/>
              </a:buClr>
              <a:buSzPct val="150000"/>
              <a:buFont typeface="Segoe UI" pitchFamily="34" charset="0"/>
              <a:buChar char="»"/>
              <a:tabLst>
                <a:tab pos="258763" algn="l"/>
                <a:tab pos="715963" algn="l"/>
                <a:tab pos="1173163" algn="l"/>
                <a:tab pos="1630363" algn="l"/>
                <a:tab pos="2087563" algn="l"/>
                <a:tab pos="2544763" algn="l"/>
                <a:tab pos="3001963" algn="l"/>
                <a:tab pos="3459163" algn="l"/>
                <a:tab pos="3916363" algn="l"/>
                <a:tab pos="4373563" algn="l"/>
                <a:tab pos="4830763" algn="l"/>
                <a:tab pos="5287963" algn="l"/>
                <a:tab pos="5745163" algn="l"/>
                <a:tab pos="6202363" algn="l"/>
                <a:tab pos="6659563" algn="l"/>
                <a:tab pos="7116763" algn="l"/>
                <a:tab pos="7573963" algn="l"/>
                <a:tab pos="8031163" algn="l"/>
                <a:tab pos="8488363" algn="l"/>
                <a:tab pos="8945563" algn="l"/>
                <a:tab pos="9402763" algn="l"/>
              </a:tabLst>
            </a:pPr>
            <a:endParaRPr lang="en-GB" sz="2000" b="1" i="1" dirty="0">
              <a:solidFill>
                <a:srgbClr val="4C4C4C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Text Box 1"/>
          <p:cNvSpPr txBox="1">
            <a:spLocks noChangeArrowheads="1"/>
          </p:cNvSpPr>
          <p:nvPr/>
        </p:nvSpPr>
        <p:spPr bwMode="auto">
          <a:xfrm>
            <a:off x="8001000" y="6886575"/>
            <a:ext cx="2598738" cy="5207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algn="r">
              <a:lnSpc>
                <a:spcPct val="98000"/>
              </a:lnSpc>
              <a:buFont typeface="Wingdings" pitchFamily="2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9439DB4F-8062-4B9F-B45E-68F1B7A6624D}" type="slidenum">
              <a:rPr lang="en-GB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8000"/>
                </a:lnSpc>
                <a:buFont typeface="Wingdings" pitchFamily="2" charset="2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9</a:t>
            </a:fld>
            <a:endParaRPr lang="en-GB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1923" name="Text Box 2"/>
          <p:cNvSpPr txBox="1">
            <a:spLocks noChangeArrowheads="1"/>
          </p:cNvSpPr>
          <p:nvPr/>
        </p:nvSpPr>
        <p:spPr bwMode="auto">
          <a:xfrm>
            <a:off x="550863" y="4692650"/>
            <a:ext cx="10044112" cy="14922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lnSpc>
                <a:spcPct val="96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</a:pPr>
            <a:r>
              <a:rPr lang="en-GB" sz="4800" dirty="0" smtClean="0">
                <a:solidFill>
                  <a:srgbClr val="FFFFFF"/>
                </a:solidFill>
              </a:rPr>
              <a:t>Sites</a:t>
            </a:r>
            <a:endParaRPr lang="en-GB" sz="4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0778424"/>
      </p:ext>
    </p:extLst>
  </p:cSld>
  <p:clrMapOvr>
    <a:masterClrMapping/>
  </p:clrMapOvr>
  <p:transition xmlns:p14="http://schemas.microsoft.com/office/powerpoint/2010/main" spd="med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eXo-powerpoint-templat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Arial"/>
        <a:ea typeface="MS Gothic"/>
        <a:cs typeface="MS Gothic"/>
      </a:majorFont>
      <a:minorFont>
        <a:latin typeface="Arial"/>
        <a:ea typeface="MS Gothic"/>
        <a:cs typeface="MS Gothic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7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45000"/>
          <a:buFont typeface="Symbol" charset="2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7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45000"/>
          <a:buFont typeface="Symbol" charset="2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Arial"/>
        <a:ea typeface="MS Gothic"/>
        <a:cs typeface="MS Gothic"/>
      </a:majorFont>
      <a:minorFont>
        <a:latin typeface="Arial"/>
        <a:ea typeface="MS Gothic"/>
        <a:cs typeface="MS Gothic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7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45000"/>
          <a:buFont typeface="Symbol" charset="2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7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45000"/>
          <a:buFont typeface="Symbol" charset="2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2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Arial"/>
        <a:ea typeface="MS Gothic"/>
        <a:cs typeface="MS Gothic"/>
      </a:majorFont>
      <a:minorFont>
        <a:latin typeface="Arial"/>
        <a:ea typeface="MS Gothic"/>
        <a:cs typeface="MS Gothic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7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45000"/>
          <a:buFont typeface="Symbol" charset="2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7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45000"/>
          <a:buFont typeface="Symbol" charset="2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eXo-powerpoint-template</Template>
  <TotalTime>11632</TotalTime>
  <Words>1635</Words>
  <Application>Microsoft Macintosh PowerPoint</Application>
  <PresentationFormat>Personnalisé</PresentationFormat>
  <Paragraphs>319</Paragraphs>
  <Slides>51</Slides>
  <Notes>47</Notes>
  <HiddenSlides>0</HiddenSlides>
  <MMClips>0</MMClips>
  <ScaleCrop>false</ScaleCrop>
  <HeadingPairs>
    <vt:vector size="4" baseType="variant">
      <vt:variant>
        <vt:lpstr>Thème</vt:lpstr>
      </vt:variant>
      <vt:variant>
        <vt:i4>3</vt:i4>
      </vt:variant>
      <vt:variant>
        <vt:lpstr>Titres des diapositives</vt:lpstr>
      </vt:variant>
      <vt:variant>
        <vt:i4>51</vt:i4>
      </vt:variant>
    </vt:vector>
  </HeadingPairs>
  <TitlesOfParts>
    <vt:vector size="54" baseType="lpstr">
      <vt:lpstr>eXo-powerpoint-template</vt:lpstr>
      <vt:lpstr>1_Office Theme</vt:lpstr>
      <vt:lpstr>2_Office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Pc-utilisateur</dc:creator>
  <cp:lastModifiedBy>exo</cp:lastModifiedBy>
  <cp:revision>234</cp:revision>
  <dcterms:created xsi:type="dcterms:W3CDTF">2010-06-15T15:11:14Z</dcterms:created>
  <dcterms:modified xsi:type="dcterms:W3CDTF">2011-09-16T18:38:35Z</dcterms:modified>
</cp:coreProperties>
</file>